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71" r:id="rId8"/>
    <p:sldId id="268" r:id="rId9"/>
    <p:sldId id="273" r:id="rId10"/>
    <p:sldId id="269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9"/>
    <p:restoredTop sz="94682"/>
  </p:normalViewPr>
  <p:slideViewPr>
    <p:cSldViewPr>
      <p:cViewPr>
        <p:scale>
          <a:sx n="123" d="100"/>
          <a:sy n="123" d="100"/>
        </p:scale>
        <p:origin x="54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merge-sort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C484CD-DFEB-9240-BB03-1402ECD7843C}"/>
              </a:ext>
            </a:extLst>
          </p:cNvPr>
          <p:cNvSpPr txBox="1"/>
          <p:nvPr/>
        </p:nvSpPr>
        <p:spPr>
          <a:xfrm>
            <a:off x="0" y="41011"/>
            <a:ext cx="747999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When you write a program in Java, what do you declare (at the highest level)?</a:t>
            </a:r>
          </a:p>
          <a:p>
            <a:pPr marL="285750" indent="-285750">
              <a:buFontTx/>
              <a:buChar char="-"/>
            </a:pPr>
            <a:r>
              <a:rPr lang="en-US" dirty="0"/>
              <a:t>Classes</a:t>
            </a:r>
          </a:p>
          <a:p>
            <a:pPr marL="285750" indent="-285750">
              <a:buFontTx/>
              <a:buChar char="-"/>
            </a:pPr>
            <a:r>
              <a:rPr lang="en-US" dirty="0"/>
              <a:t>What do you declare for classes?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Attributes (variables)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Methods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How is a method invocation done? </a:t>
            </a:r>
          </a:p>
          <a:p>
            <a:pPr marL="1200150" lvl="2" indent="-285750">
              <a:buFontTx/>
              <a:buChar char="-"/>
            </a:pPr>
            <a:r>
              <a:rPr lang="en-US" dirty="0"/>
              <a:t>Method invocation involves two methods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dirty="0"/>
              <a:t>What are objects?</a:t>
            </a:r>
          </a:p>
          <a:p>
            <a:pPr marL="285750" indent="-285750">
              <a:buFontTx/>
              <a:buChar char="-"/>
            </a:pPr>
            <a:r>
              <a:rPr lang="en-US" dirty="0"/>
              <a:t>Instances of classes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0ADB3B-E338-9C4A-8415-1DBABAEE8582}"/>
              </a:ext>
            </a:extLst>
          </p:cNvPr>
          <p:cNvSpPr/>
          <p:nvPr/>
        </p:nvSpPr>
        <p:spPr>
          <a:xfrm>
            <a:off x="6338454" y="182571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Person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710A0F-66FC-F849-9A5E-D752E532962C}"/>
              </a:ext>
            </a:extLst>
          </p:cNvPr>
          <p:cNvSpPr/>
          <p:nvPr/>
        </p:nvSpPr>
        <p:spPr>
          <a:xfrm>
            <a:off x="6338454" y="2435310"/>
            <a:ext cx="1828800" cy="3595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name: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7B1F61-C169-8A4E-9E1D-98160A73C235}"/>
              </a:ext>
            </a:extLst>
          </p:cNvPr>
          <p:cNvSpPr/>
          <p:nvPr/>
        </p:nvSpPr>
        <p:spPr>
          <a:xfrm>
            <a:off x="6338454" y="2791351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1BD79BD-08A2-8746-B11D-BCE33EA646CC}"/>
              </a:ext>
            </a:extLst>
          </p:cNvPr>
          <p:cNvSpPr/>
          <p:nvPr/>
        </p:nvSpPr>
        <p:spPr>
          <a:xfrm>
            <a:off x="6338454" y="449580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Student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13B33AC-9806-934F-B3C9-86C538E716EF}"/>
              </a:ext>
            </a:extLst>
          </p:cNvPr>
          <p:cNvSpPr/>
          <p:nvPr/>
        </p:nvSpPr>
        <p:spPr>
          <a:xfrm>
            <a:off x="6338454" y="5105400"/>
            <a:ext cx="1828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Id:</a:t>
            </a:r>
          </a:p>
          <a:p>
            <a:r>
              <a:rPr lang="en-US" dirty="0" err="1"/>
              <a:t>yearOfStudy</a:t>
            </a:r>
            <a:r>
              <a:rPr lang="en-US" dirty="0"/>
              <a:t>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C4A09F-0D62-134A-92B2-C27A24B4FDFF}"/>
              </a:ext>
            </a:extLst>
          </p:cNvPr>
          <p:cNvSpPr/>
          <p:nvPr/>
        </p:nvSpPr>
        <p:spPr>
          <a:xfrm>
            <a:off x="6338454" y="609600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getAddr</a:t>
            </a:r>
            <a:r>
              <a:rPr lang="en-US" dirty="0"/>
              <a:t>(){}</a:t>
            </a:r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id="{59B0645D-0298-204A-A4C3-A6EA793EB23B}"/>
              </a:ext>
            </a:extLst>
          </p:cNvPr>
          <p:cNvSpPr/>
          <p:nvPr/>
        </p:nvSpPr>
        <p:spPr>
          <a:xfrm>
            <a:off x="7062354" y="3429000"/>
            <a:ext cx="381000" cy="19532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0C1A2FE-F16E-6741-95C9-BC48696CC661}"/>
              </a:ext>
            </a:extLst>
          </p:cNvPr>
          <p:cNvCxnSpPr>
            <a:stCxn id="5" idx="3"/>
            <a:endCxn id="10" idx="0"/>
          </p:cNvCxnSpPr>
          <p:nvPr/>
        </p:nvCxnSpPr>
        <p:spPr>
          <a:xfrm>
            <a:off x="7252854" y="3624322"/>
            <a:ext cx="0" cy="871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16DAB533-6434-A54D-93B6-067E077C31AB}"/>
              </a:ext>
            </a:extLst>
          </p:cNvPr>
          <p:cNvSpPr/>
          <p:nvPr/>
        </p:nvSpPr>
        <p:spPr>
          <a:xfrm>
            <a:off x="2057400" y="4520759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School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6D111BA-C9C6-9E46-8CB3-CB07BDE9AA78}"/>
              </a:ext>
            </a:extLst>
          </p:cNvPr>
          <p:cNvSpPr/>
          <p:nvPr/>
        </p:nvSpPr>
        <p:spPr>
          <a:xfrm>
            <a:off x="2057400" y="5130359"/>
            <a:ext cx="1828800" cy="3595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CDEF6A8-FB50-8849-B8A7-C689666C85DA}"/>
              </a:ext>
            </a:extLst>
          </p:cNvPr>
          <p:cNvSpPr/>
          <p:nvPr/>
        </p:nvSpPr>
        <p:spPr>
          <a:xfrm>
            <a:off x="2057400" y="5486400"/>
            <a:ext cx="1828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getAddr</a:t>
            </a:r>
            <a:r>
              <a:rPr lang="en-US" dirty="0"/>
              <a:t>()</a:t>
            </a:r>
          </a:p>
          <a:p>
            <a:r>
              <a:rPr lang="en-US" dirty="0" err="1"/>
              <a:t>getStdAddr</a:t>
            </a:r>
            <a:r>
              <a:rPr lang="en-US" dirty="0"/>
              <a:t>(){  }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A72878F-B354-CA48-8AA0-8E0B564BD7F2}"/>
              </a:ext>
            </a:extLst>
          </p:cNvPr>
          <p:cNvCxnSpPr>
            <a:cxnSpLocks/>
            <a:stCxn id="10" idx="1"/>
            <a:endCxn id="16" idx="3"/>
          </p:cNvCxnSpPr>
          <p:nvPr/>
        </p:nvCxnSpPr>
        <p:spPr>
          <a:xfrm flipH="1">
            <a:off x="3886200" y="4800600"/>
            <a:ext cx="2452254" cy="24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A2BC498-A91F-BF44-ACA2-5E6DD2263934}"/>
              </a:ext>
            </a:extLst>
          </p:cNvPr>
          <p:cNvCxnSpPr>
            <a:cxnSpLocks/>
          </p:cNvCxnSpPr>
          <p:nvPr/>
        </p:nvCxnSpPr>
        <p:spPr>
          <a:xfrm flipH="1" flipV="1">
            <a:off x="3429000" y="6096000"/>
            <a:ext cx="3048000" cy="349827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656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BBB40-D410-490E-84DE-3D5ADFBA8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Incremental Circular Shift</a:t>
            </a:r>
            <a:br>
              <a:rPr lang="en-US" sz="3600" b="1" dirty="0">
                <a:solidFill>
                  <a:srgbClr val="00B0F0"/>
                </a:solidFill>
              </a:rPr>
            </a:br>
            <a:r>
              <a:rPr lang="en-US" sz="3600" b="1" dirty="0">
                <a:solidFill>
                  <a:srgbClr val="00B0F0"/>
                </a:solidFill>
              </a:rPr>
              <a:t>Incremental Alphabetizer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2E4A6-0675-4DE2-9377-B8653E744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5563"/>
            <a:ext cx="8229600" cy="4572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How?</a:t>
            </a:r>
          </a:p>
        </p:txBody>
      </p:sp>
      <p:pic>
        <p:nvPicPr>
          <p:cNvPr id="3074" name="Picture 2" descr="Merge-Sort-Tutorial">
            <a:extLst>
              <a:ext uri="{FF2B5EF4-FFF2-40B4-BE49-F238E27FC236}">
                <a16:creationId xmlns:a16="http://schemas.microsoft.com/office/drawing/2014/main" id="{ECB33E98-D181-426B-BC2E-2CDF1D880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41" y="2209800"/>
            <a:ext cx="4010026" cy="3860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1D15E35-A97D-4CC7-BA7A-C2B2D511C20C}"/>
              </a:ext>
            </a:extLst>
          </p:cNvPr>
          <p:cNvSpPr/>
          <p:nvPr/>
        </p:nvSpPr>
        <p:spPr>
          <a:xfrm>
            <a:off x="55841" y="6246296"/>
            <a:ext cx="43637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https://www.geeksforgeeks.org/merge-sort/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838E21-0BFD-4284-B49C-DFF330C5775A}"/>
              </a:ext>
            </a:extLst>
          </p:cNvPr>
          <p:cNvSpPr txBox="1"/>
          <p:nvPr/>
        </p:nvSpPr>
        <p:spPr>
          <a:xfrm>
            <a:off x="5562600" y="1371600"/>
            <a:ext cx="1508618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33CC"/>
                </a:solidFill>
              </a:rPr>
              <a:t>Beauty and the beast</a:t>
            </a:r>
          </a:p>
          <a:p>
            <a:r>
              <a:rPr lang="en-US" sz="1200" dirty="0">
                <a:solidFill>
                  <a:srgbClr val="FF33CC"/>
                </a:solidFill>
              </a:rPr>
              <a:t>and the beast Beauty</a:t>
            </a:r>
          </a:p>
          <a:p>
            <a:r>
              <a:rPr lang="en-US" sz="1200" dirty="0">
                <a:solidFill>
                  <a:srgbClr val="FF33CC"/>
                </a:solidFill>
              </a:rPr>
              <a:t>the beast Beauty and</a:t>
            </a:r>
          </a:p>
          <a:p>
            <a:r>
              <a:rPr lang="en-US" sz="1200" dirty="0">
                <a:solidFill>
                  <a:srgbClr val="FF33CC"/>
                </a:solidFill>
              </a:rPr>
              <a:t>beast Beauty and the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5B2DF3-F30D-4F0F-A5F9-72A1E0B1FCCA}"/>
              </a:ext>
            </a:extLst>
          </p:cNvPr>
          <p:cNvSpPr txBox="1"/>
          <p:nvPr/>
        </p:nvSpPr>
        <p:spPr>
          <a:xfrm>
            <a:off x="5562600" y="2362200"/>
            <a:ext cx="1508618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33CC"/>
                </a:solidFill>
              </a:rPr>
              <a:t>and the beast Beauty</a:t>
            </a:r>
          </a:p>
          <a:p>
            <a:r>
              <a:rPr lang="en-US" sz="1200" dirty="0">
                <a:solidFill>
                  <a:srgbClr val="FF33CC"/>
                </a:solidFill>
              </a:rPr>
              <a:t>beast Beauty and the</a:t>
            </a:r>
          </a:p>
          <a:p>
            <a:r>
              <a:rPr lang="en-US" sz="1200" dirty="0">
                <a:solidFill>
                  <a:srgbClr val="FF33CC"/>
                </a:solidFill>
              </a:rPr>
              <a:t>Beauty and the beast</a:t>
            </a:r>
          </a:p>
          <a:p>
            <a:r>
              <a:rPr lang="en-US" sz="1200" dirty="0">
                <a:solidFill>
                  <a:srgbClr val="FF33CC"/>
                </a:solidFill>
              </a:rPr>
              <a:t>the beast Beauty and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BFFE27-36A8-4E06-BEE6-11D3F478E907}"/>
              </a:ext>
            </a:extLst>
          </p:cNvPr>
          <p:cNvSpPr txBox="1"/>
          <p:nvPr/>
        </p:nvSpPr>
        <p:spPr>
          <a:xfrm>
            <a:off x="8008419" y="1523999"/>
            <a:ext cx="919162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33CC"/>
                </a:solidFill>
              </a:rPr>
              <a:t>Circle of life</a:t>
            </a:r>
          </a:p>
          <a:p>
            <a:r>
              <a:rPr lang="en-US" sz="1200" dirty="0">
                <a:solidFill>
                  <a:srgbClr val="FF33CC"/>
                </a:solidFill>
              </a:rPr>
              <a:t>of life Circle</a:t>
            </a:r>
          </a:p>
          <a:p>
            <a:r>
              <a:rPr lang="en-US" sz="1200" dirty="0">
                <a:solidFill>
                  <a:srgbClr val="FF33CC"/>
                </a:solidFill>
              </a:rPr>
              <a:t>life Circle of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9C8DFD-EAC5-4C67-85C2-D6185880F5F5}"/>
              </a:ext>
            </a:extLst>
          </p:cNvPr>
          <p:cNvSpPr txBox="1"/>
          <p:nvPr/>
        </p:nvSpPr>
        <p:spPr>
          <a:xfrm>
            <a:off x="8001000" y="2362199"/>
            <a:ext cx="919162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33CC"/>
                </a:solidFill>
              </a:rPr>
              <a:t>Circle of life</a:t>
            </a:r>
          </a:p>
          <a:p>
            <a:r>
              <a:rPr lang="en-US" sz="1200" dirty="0">
                <a:solidFill>
                  <a:srgbClr val="FF33CC"/>
                </a:solidFill>
              </a:rPr>
              <a:t>life Circle of</a:t>
            </a:r>
          </a:p>
          <a:p>
            <a:r>
              <a:rPr lang="en-US" sz="1200" dirty="0">
                <a:solidFill>
                  <a:srgbClr val="FF33CC"/>
                </a:solidFill>
              </a:rPr>
              <a:t>of life Circle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72D18F8-F7AA-4BF9-8DAE-A8FCAE39AA04}"/>
              </a:ext>
            </a:extLst>
          </p:cNvPr>
          <p:cNvSpPr/>
          <p:nvPr/>
        </p:nvSpPr>
        <p:spPr>
          <a:xfrm>
            <a:off x="5562600" y="1325563"/>
            <a:ext cx="1568240" cy="1951038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D92AA4-AE54-48FE-B648-910398972288}"/>
              </a:ext>
            </a:extLst>
          </p:cNvPr>
          <p:cNvSpPr/>
          <p:nvPr/>
        </p:nvSpPr>
        <p:spPr>
          <a:xfrm>
            <a:off x="8001000" y="1447800"/>
            <a:ext cx="990600" cy="1676400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646DC2-CE66-4942-9953-B677D6B1D398}"/>
              </a:ext>
            </a:extLst>
          </p:cNvPr>
          <p:cNvSpPr/>
          <p:nvPr/>
        </p:nvSpPr>
        <p:spPr>
          <a:xfrm>
            <a:off x="5534891" y="4343400"/>
            <a:ext cx="1796840" cy="1143000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244230D6-2A2E-4A08-93C1-FC24D0CAF3E9}"/>
              </a:ext>
            </a:extLst>
          </p:cNvPr>
          <p:cNvSpPr/>
          <p:nvPr/>
        </p:nvSpPr>
        <p:spPr>
          <a:xfrm>
            <a:off x="5181600" y="2514600"/>
            <a:ext cx="2286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623E34B3-510E-4E2C-99AC-6834DD86EEEB}"/>
              </a:ext>
            </a:extLst>
          </p:cNvPr>
          <p:cNvSpPr/>
          <p:nvPr/>
        </p:nvSpPr>
        <p:spPr>
          <a:xfrm>
            <a:off x="7620000" y="2438400"/>
            <a:ext cx="2286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19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648" y="152400"/>
            <a:ext cx="7298952" cy="6567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77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018" y="152400"/>
            <a:ext cx="7373781" cy="663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77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122" y="283127"/>
            <a:ext cx="7279755" cy="658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064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07" y="228600"/>
            <a:ext cx="7125993" cy="6434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77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304" y="152400"/>
            <a:ext cx="7283296" cy="6582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77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464" y="152400"/>
            <a:ext cx="7305136" cy="6562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77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648" y="152400"/>
            <a:ext cx="7298952" cy="6567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77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32" y="152400"/>
            <a:ext cx="7374467" cy="6637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0179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BBB40-D410-490E-84DE-3D5ADFBA8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Incremental Circular Shift</a:t>
            </a:r>
            <a:br>
              <a:rPr lang="en-US" sz="3600" b="1" dirty="0">
                <a:solidFill>
                  <a:srgbClr val="00B0F0"/>
                </a:solidFill>
              </a:rPr>
            </a:br>
            <a:r>
              <a:rPr lang="en-US" sz="3600" b="1" dirty="0">
                <a:solidFill>
                  <a:srgbClr val="00B0F0"/>
                </a:solidFill>
              </a:rPr>
              <a:t>Incremental Alphabetizer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2E4A6-0675-4DE2-9377-B8653E744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72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Why?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DE6BB3-98DE-4362-B158-E3096E17A664}"/>
              </a:ext>
            </a:extLst>
          </p:cNvPr>
          <p:cNvSpPr/>
          <p:nvPr/>
        </p:nvSpPr>
        <p:spPr>
          <a:xfrm>
            <a:off x="609600" y="2057400"/>
            <a:ext cx="8305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</a:rPr>
              <a:t>Random Access Memory (RAM) takes nanoseconds to read from or write to, while hard drive (IDE, SCSI, SATA that I'm aware of) access speed is measured in milliseconds.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2" name="Picture 4" descr="Recover hard drive sectors and clusters">
            <a:extLst>
              <a:ext uri="{FF2B5EF4-FFF2-40B4-BE49-F238E27FC236}">
                <a16:creationId xmlns:a16="http://schemas.microsoft.com/office/drawing/2014/main" id="{CBD1C2D8-4399-4A5B-A6C5-2A338359F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410200"/>
            <a:ext cx="1575350" cy="92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ylinder-head-sector - Wikipedia">
            <a:extLst>
              <a:ext uri="{FF2B5EF4-FFF2-40B4-BE49-F238E27FC236}">
                <a16:creationId xmlns:a16="http://schemas.microsoft.com/office/drawing/2014/main" id="{F257F063-6170-4738-8EB0-45BF46BDF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152" y="2697163"/>
            <a:ext cx="3657599" cy="39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F57F3D0-8629-4B89-B153-76D2485EB93E}"/>
              </a:ext>
            </a:extLst>
          </p:cNvPr>
          <p:cNvSpPr/>
          <p:nvPr/>
        </p:nvSpPr>
        <p:spPr>
          <a:xfrm>
            <a:off x="5638800" y="6383179"/>
            <a:ext cx="350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222222"/>
                </a:solidFill>
                <a:latin typeface="Roboto"/>
              </a:rPr>
              <a:t>Windows NTFS</a:t>
            </a:r>
            <a:r>
              <a:rPr lang="en-US" sz="1000" dirty="0">
                <a:solidFill>
                  <a:srgbClr val="222222"/>
                </a:solidFill>
                <a:latin typeface="Roboto"/>
              </a:rPr>
              <a:t> </a:t>
            </a:r>
          </a:p>
          <a:p>
            <a:r>
              <a:rPr lang="en-US" sz="1000" dirty="0">
                <a:solidFill>
                  <a:srgbClr val="222222"/>
                </a:solidFill>
                <a:latin typeface="Roboto"/>
              </a:rPr>
              <a:t>(NT file system; sometimes New Technology File System) 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88728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BBB40-D410-490E-84DE-3D5ADFBA8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800" y="152400"/>
            <a:ext cx="4038600" cy="11430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F0"/>
                </a:solidFill>
              </a:rPr>
              <a:t>Incremental Circular Shift</a:t>
            </a:r>
            <a:br>
              <a:rPr lang="en-US" sz="2800" b="1" dirty="0">
                <a:solidFill>
                  <a:srgbClr val="00B0F0"/>
                </a:solidFill>
              </a:rPr>
            </a:br>
            <a:r>
              <a:rPr lang="en-US" sz="2800" b="1" dirty="0">
                <a:solidFill>
                  <a:srgbClr val="00B0F0"/>
                </a:solidFill>
              </a:rPr>
              <a:t>Incremental Alphabetizer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2E4A6-0675-4DE2-9377-B8653E744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2514600" cy="457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Batch processing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06FFBB-919F-496A-A5AC-6BA790825813}"/>
              </a:ext>
            </a:extLst>
          </p:cNvPr>
          <p:cNvSpPr txBox="1"/>
          <p:nvPr/>
        </p:nvSpPr>
        <p:spPr>
          <a:xfrm>
            <a:off x="76200" y="1703487"/>
            <a:ext cx="2744185" cy="341632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C1CBC"/>
                </a:solidFill>
              </a:rPr>
              <a:t>Beauty and the beast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              and the beast Beauty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	     the beast Beauty and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                              beast Beauty and the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                                          </a:t>
            </a:r>
          </a:p>
          <a:p>
            <a:endParaRPr lang="en-US" sz="1200" b="1" dirty="0">
              <a:solidFill>
                <a:srgbClr val="FC1CBC"/>
              </a:solidFill>
            </a:endParaRPr>
          </a:p>
          <a:p>
            <a:r>
              <a:rPr lang="en-US" sz="1200" b="1" dirty="0">
                <a:solidFill>
                  <a:srgbClr val="FC1CBC"/>
                </a:solidFill>
              </a:rPr>
              <a:t>Circle of life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           of life Circle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                life Circle of</a:t>
            </a:r>
          </a:p>
          <a:p>
            <a:endParaRPr lang="en-US" sz="1200" b="1" dirty="0">
              <a:solidFill>
                <a:srgbClr val="FC1CBC"/>
              </a:solidFill>
            </a:endParaRPr>
          </a:p>
          <a:p>
            <a:endParaRPr lang="en-US" sz="1200" b="1" dirty="0">
              <a:solidFill>
                <a:srgbClr val="FC1CBC"/>
              </a:solidFill>
            </a:endParaRPr>
          </a:p>
          <a:p>
            <a:r>
              <a:rPr lang="en-US" sz="1200" b="1" dirty="0">
                <a:solidFill>
                  <a:srgbClr val="FC1CBC"/>
                </a:solidFill>
              </a:rPr>
              <a:t>and the beast Beauty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beast Beauty and the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Beauty and the beast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Circle of life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life Circle of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of life Circle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the beast Beauty and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2FF17FE-D2BC-40B7-B80E-97CBFDB5FBCE}"/>
              </a:ext>
            </a:extLst>
          </p:cNvPr>
          <p:cNvSpPr txBox="1"/>
          <p:nvPr/>
        </p:nvSpPr>
        <p:spPr>
          <a:xfrm>
            <a:off x="3048990" y="1676400"/>
            <a:ext cx="1599205" cy="461665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C1CBC"/>
                </a:solidFill>
              </a:rPr>
              <a:t>Beauty and the beast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             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CEFA8AD-4793-4962-A182-ECE18012E2E9}"/>
              </a:ext>
            </a:extLst>
          </p:cNvPr>
          <p:cNvCxnSpPr>
            <a:cxnSpLocks/>
          </p:cNvCxnSpPr>
          <p:nvPr/>
        </p:nvCxnSpPr>
        <p:spPr>
          <a:xfrm>
            <a:off x="2896590" y="1371600"/>
            <a:ext cx="0" cy="5410200"/>
          </a:xfrm>
          <a:prstGeom prst="line">
            <a:avLst/>
          </a:prstGeom>
          <a:ln w="412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FC887457-14F9-49DC-A7AC-7EB4A1B87F34}"/>
              </a:ext>
            </a:extLst>
          </p:cNvPr>
          <p:cNvSpPr/>
          <p:nvPr/>
        </p:nvSpPr>
        <p:spPr>
          <a:xfrm>
            <a:off x="3276600" y="1295400"/>
            <a:ext cx="696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Input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111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194</Words>
  <Application>Microsoft Macintosh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Roboto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Incremental Circular Shift Incremental Alphabetizer</vt:lpstr>
      <vt:lpstr>Incremental Circular Shift Incremental Alphabetizer</vt:lpstr>
      <vt:lpstr>Incremental Circular Shift Incremental Alphabetizer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chung</dc:creator>
  <cp:lastModifiedBy>Johng, Haan Mo</cp:lastModifiedBy>
  <cp:revision>13</cp:revision>
  <dcterms:created xsi:type="dcterms:W3CDTF">2006-08-16T00:00:00Z</dcterms:created>
  <dcterms:modified xsi:type="dcterms:W3CDTF">2020-06-09T21:14:32Z</dcterms:modified>
</cp:coreProperties>
</file>