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02" y="152400"/>
            <a:ext cx="7182598" cy="653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89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76" y="152399"/>
            <a:ext cx="7367623" cy="664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77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76" y="152399"/>
            <a:ext cx="7291423" cy="6574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7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163"/>
            <a:ext cx="7315199" cy="660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7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8282"/>
            <a:ext cx="7315200" cy="656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7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99" y="152400"/>
            <a:ext cx="7449301" cy="670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7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3569"/>
            <a:ext cx="7391400" cy="667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7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491"/>
            <a:ext cx="7467600" cy="6617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7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chung</cp:lastModifiedBy>
  <cp:revision>1</cp:revision>
  <dcterms:created xsi:type="dcterms:W3CDTF">2006-08-16T00:00:00Z</dcterms:created>
  <dcterms:modified xsi:type="dcterms:W3CDTF">2015-09-08T02:12:50Z</dcterms:modified>
</cp:coreProperties>
</file>