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63" r:id="rId6"/>
    <p:sldId id="259" r:id="rId7"/>
    <p:sldId id="262" r:id="rId8"/>
    <p:sldId id="260" r:id="rId9"/>
    <p:sldId id="269" r:id="rId10"/>
    <p:sldId id="261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/>
  </p:normalViewPr>
  <p:slideViewPr>
    <p:cSldViewPr>
      <p:cViewPr varScale="1">
        <p:scale>
          <a:sx n="81" d="100"/>
          <a:sy n="81" d="100"/>
        </p:scale>
        <p:origin x="9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152400"/>
            <a:ext cx="69913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0975"/>
            <a:ext cx="7219950" cy="649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85738"/>
            <a:ext cx="720090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85738"/>
            <a:ext cx="71913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90500"/>
            <a:ext cx="721995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6788" y="185738"/>
            <a:ext cx="721042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185738"/>
            <a:ext cx="71818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0500"/>
            <a:ext cx="71913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1075" y="200025"/>
            <a:ext cx="718185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185738"/>
            <a:ext cx="7229475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185738"/>
            <a:ext cx="72199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313" y="195263"/>
            <a:ext cx="71913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1475"/>
            <a:ext cx="7219950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97A8A5-C1EB-D34C-8F43-417CD84A214F}"/>
              </a:ext>
            </a:extLst>
          </p:cNvPr>
          <p:cNvSpPr txBox="1"/>
          <p:nvPr/>
        </p:nvSpPr>
        <p:spPr>
          <a:xfrm>
            <a:off x="8181976" y="457200"/>
            <a:ext cx="760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Pure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B5288-9137-744F-A330-4B4FFB11F6CE}"/>
              </a:ext>
            </a:extLst>
          </p:cNvPr>
          <p:cNvSpPr txBox="1"/>
          <p:nvPr/>
        </p:nvSpPr>
        <p:spPr>
          <a:xfrm>
            <a:off x="0" y="381000"/>
            <a:ext cx="12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Hybrid</a:t>
            </a:r>
          </a:p>
        </p:txBody>
      </p:sp>
      <p:sp>
        <p:nvSpPr>
          <p:cNvPr id="5" name="Donut 4">
            <a:extLst>
              <a:ext uri="{FF2B5EF4-FFF2-40B4-BE49-F238E27FC236}">
                <a16:creationId xmlns:a16="http://schemas.microsoft.com/office/drawing/2014/main" id="{8192E8CC-B564-1B46-A3F4-8E44DD76B859}"/>
              </a:ext>
            </a:extLst>
          </p:cNvPr>
          <p:cNvSpPr/>
          <p:nvPr/>
        </p:nvSpPr>
        <p:spPr>
          <a:xfrm>
            <a:off x="485776" y="955119"/>
            <a:ext cx="428624" cy="23812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nut 6">
            <a:extLst>
              <a:ext uri="{FF2B5EF4-FFF2-40B4-BE49-F238E27FC236}">
                <a16:creationId xmlns:a16="http://schemas.microsoft.com/office/drawing/2014/main" id="{49A083C0-51F3-214C-8713-17C74FE63578}"/>
              </a:ext>
            </a:extLst>
          </p:cNvPr>
          <p:cNvSpPr/>
          <p:nvPr/>
        </p:nvSpPr>
        <p:spPr>
          <a:xfrm flipV="1">
            <a:off x="461963" y="2755344"/>
            <a:ext cx="428624" cy="14025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4DD392-C8FF-8247-B300-4FDDA4077419}"/>
              </a:ext>
            </a:extLst>
          </p:cNvPr>
          <p:cNvCxnSpPr>
            <a:cxnSpLocks/>
            <a:stCxn id="5" idx="4"/>
            <a:endCxn id="7" idx="4"/>
          </p:cNvCxnSpPr>
          <p:nvPr/>
        </p:nvCxnSpPr>
        <p:spPr>
          <a:xfrm flipH="1">
            <a:off x="676275" y="1193244"/>
            <a:ext cx="23813" cy="156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nut 33">
            <a:extLst>
              <a:ext uri="{FF2B5EF4-FFF2-40B4-BE49-F238E27FC236}">
                <a16:creationId xmlns:a16="http://schemas.microsoft.com/office/drawing/2014/main" id="{07EBD89C-D984-114A-879C-D9AE969E830A}"/>
              </a:ext>
            </a:extLst>
          </p:cNvPr>
          <p:cNvSpPr/>
          <p:nvPr/>
        </p:nvSpPr>
        <p:spPr>
          <a:xfrm>
            <a:off x="8196262" y="878919"/>
            <a:ext cx="428624" cy="23812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Donut 34">
            <a:extLst>
              <a:ext uri="{FF2B5EF4-FFF2-40B4-BE49-F238E27FC236}">
                <a16:creationId xmlns:a16="http://schemas.microsoft.com/office/drawing/2014/main" id="{80788171-3D0D-784A-922E-9F1C54E8FD2D}"/>
              </a:ext>
            </a:extLst>
          </p:cNvPr>
          <p:cNvSpPr/>
          <p:nvPr/>
        </p:nvSpPr>
        <p:spPr>
          <a:xfrm flipV="1">
            <a:off x="8186739" y="2907744"/>
            <a:ext cx="428624" cy="14025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Donut 35">
            <a:extLst>
              <a:ext uri="{FF2B5EF4-FFF2-40B4-BE49-F238E27FC236}">
                <a16:creationId xmlns:a16="http://schemas.microsoft.com/office/drawing/2014/main" id="{D01E6EC6-EA62-B24A-9F8D-86FE43E976C6}"/>
              </a:ext>
            </a:extLst>
          </p:cNvPr>
          <p:cNvSpPr/>
          <p:nvPr/>
        </p:nvSpPr>
        <p:spPr>
          <a:xfrm rot="410172" flipV="1">
            <a:off x="8191501" y="1277660"/>
            <a:ext cx="428624" cy="238125"/>
          </a:xfrm>
          <a:prstGeom prst="don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Donut 36">
            <a:extLst>
              <a:ext uri="{FF2B5EF4-FFF2-40B4-BE49-F238E27FC236}">
                <a16:creationId xmlns:a16="http://schemas.microsoft.com/office/drawing/2014/main" id="{D7FF0E22-A3C7-D943-A3B4-D8B30033055B}"/>
              </a:ext>
            </a:extLst>
          </p:cNvPr>
          <p:cNvSpPr/>
          <p:nvPr/>
        </p:nvSpPr>
        <p:spPr>
          <a:xfrm flipV="1">
            <a:off x="8258176" y="2428875"/>
            <a:ext cx="428624" cy="238125"/>
          </a:xfrm>
          <a:prstGeom prst="donu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2D319C2-5CE1-D644-9FF0-3518BAAAEC95}"/>
              </a:ext>
            </a:extLst>
          </p:cNvPr>
          <p:cNvCxnSpPr>
            <a:cxnSpLocks/>
            <a:stCxn id="36" idx="0"/>
            <a:endCxn id="37" idx="4"/>
          </p:cNvCxnSpPr>
          <p:nvPr/>
        </p:nvCxnSpPr>
        <p:spPr>
          <a:xfrm>
            <a:off x="8391641" y="1514939"/>
            <a:ext cx="80847" cy="913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CD4FB5F-6A5E-5944-813E-2CC57C6F8C3B}"/>
              </a:ext>
            </a:extLst>
          </p:cNvPr>
          <p:cNvCxnSpPr>
            <a:cxnSpLocks/>
            <a:stCxn id="34" idx="4"/>
            <a:endCxn id="36" idx="4"/>
          </p:cNvCxnSpPr>
          <p:nvPr/>
        </p:nvCxnSpPr>
        <p:spPr>
          <a:xfrm>
            <a:off x="8410574" y="1117044"/>
            <a:ext cx="9411" cy="161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267AE93-9223-5A41-AAE9-9AFC48636103}"/>
              </a:ext>
            </a:extLst>
          </p:cNvPr>
          <p:cNvCxnSpPr>
            <a:cxnSpLocks/>
            <a:stCxn id="37" idx="0"/>
            <a:endCxn id="35" idx="4"/>
          </p:cNvCxnSpPr>
          <p:nvPr/>
        </p:nvCxnSpPr>
        <p:spPr>
          <a:xfrm flipH="1">
            <a:off x="8401051" y="2667000"/>
            <a:ext cx="71437" cy="240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98DB7F45-A17D-DD48-94F9-B4E80AFDAA5C}"/>
              </a:ext>
            </a:extLst>
          </p:cNvPr>
          <p:cNvSpPr txBox="1"/>
          <p:nvPr/>
        </p:nvSpPr>
        <p:spPr>
          <a:xfrm>
            <a:off x="7086600" y="4040743"/>
            <a:ext cx="1981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Performance degradation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harder to understand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harder to modify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rgbClr val="FF0000"/>
                </a:solidFill>
              </a:rPr>
              <a:t>harder to maintain</a:t>
            </a:r>
          </a:p>
          <a:p>
            <a:pPr marL="285750" indent="-285750">
              <a:buFontTx/>
              <a:buChar char="-"/>
            </a:pPr>
            <a:r>
              <a:rPr lang="en-US" dirty="0"/>
              <a:t>………</a:t>
            </a:r>
          </a:p>
          <a:p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0DD730-03F5-468B-89CC-E08A6905179E}"/>
              </a:ext>
            </a:extLst>
          </p:cNvPr>
          <p:cNvCxnSpPr/>
          <p:nvPr/>
        </p:nvCxnSpPr>
        <p:spPr>
          <a:xfrm>
            <a:off x="2667000" y="1540449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79DFEC6-AD11-4BB5-8FE0-8B228602B1C1}"/>
              </a:ext>
            </a:extLst>
          </p:cNvPr>
          <p:cNvCxnSpPr/>
          <p:nvPr/>
        </p:nvCxnSpPr>
        <p:spPr>
          <a:xfrm>
            <a:off x="2971800" y="1524000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17D7D0A-EF86-4791-8443-581477B35F39}"/>
              </a:ext>
            </a:extLst>
          </p:cNvPr>
          <p:cNvCxnSpPr/>
          <p:nvPr/>
        </p:nvCxnSpPr>
        <p:spPr>
          <a:xfrm>
            <a:off x="461963" y="1311849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F5A7D0F-45BC-462F-94B3-4222321EC208}"/>
              </a:ext>
            </a:extLst>
          </p:cNvPr>
          <p:cNvCxnSpPr/>
          <p:nvPr/>
        </p:nvCxnSpPr>
        <p:spPr>
          <a:xfrm>
            <a:off x="890587" y="1278506"/>
            <a:ext cx="0" cy="1355151"/>
          </a:xfrm>
          <a:prstGeom prst="line">
            <a:avLst/>
          </a:prstGeom>
          <a:ln w="666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B11FA-9B16-1A4F-B6FC-3B88A362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Method invocation has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79220-51DF-D149-8754-A7AB3E0BA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 1 invokes method 2</a:t>
            </a:r>
          </a:p>
          <a:p>
            <a:pPr lvl="1"/>
            <a:r>
              <a:rPr lang="en-US" dirty="0"/>
              <a:t>OS allocates MM(buffer space) to store the value of the variables in method 1</a:t>
            </a:r>
          </a:p>
          <a:p>
            <a:pPr lvl="1"/>
            <a:r>
              <a:rPr lang="en-US" dirty="0"/>
              <a:t>OS allocates enough MM(buffer space) for variables in method 2..</a:t>
            </a:r>
          </a:p>
          <a:p>
            <a:pPr lvl="1"/>
            <a:r>
              <a:rPr lang="en-US" dirty="0"/>
              <a:t>Execute method 2</a:t>
            </a:r>
          </a:p>
          <a:p>
            <a:pPr lvl="1"/>
            <a:r>
              <a:rPr lang="en-US" dirty="0"/>
              <a:t>Restore variables of method 1 and continue execution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8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65</Words>
  <Application>Microsoft Office PowerPoint</Application>
  <PresentationFormat>On-screen Show (4:3)</PresentationFormat>
  <Paragraphs>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Method invocation has overhead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 </cp:lastModifiedBy>
  <cp:revision>7</cp:revision>
  <dcterms:created xsi:type="dcterms:W3CDTF">2006-08-16T00:00:00Z</dcterms:created>
  <dcterms:modified xsi:type="dcterms:W3CDTF">2020-07-02T19:51:36Z</dcterms:modified>
</cp:coreProperties>
</file>