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63" r:id="rId6"/>
    <p:sldId id="259" r:id="rId7"/>
    <p:sldId id="262" r:id="rId8"/>
    <p:sldId id="260" r:id="rId9"/>
    <p:sldId id="261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6325" y="152400"/>
            <a:ext cx="699135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185738"/>
            <a:ext cx="7200900" cy="648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6313" y="185738"/>
            <a:ext cx="7191375" cy="648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025" y="190500"/>
            <a:ext cx="721995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6788" y="185738"/>
            <a:ext cx="7210425" cy="648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1075" y="185738"/>
            <a:ext cx="7181850" cy="648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6313" y="190500"/>
            <a:ext cx="7191375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1075" y="200025"/>
            <a:ext cx="7181850" cy="645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7263" y="185738"/>
            <a:ext cx="7229475" cy="648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025" y="185738"/>
            <a:ext cx="7219950" cy="648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6313" y="195263"/>
            <a:ext cx="7191375" cy="646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025" y="185738"/>
            <a:ext cx="7219950" cy="648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025" y="180975"/>
            <a:ext cx="7219950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chung</cp:lastModifiedBy>
  <cp:revision>1</cp:revision>
  <dcterms:created xsi:type="dcterms:W3CDTF">2006-08-16T00:00:00Z</dcterms:created>
  <dcterms:modified xsi:type="dcterms:W3CDTF">2015-10-13T15:47:55Z</dcterms:modified>
</cp:coreProperties>
</file>