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57" r:id="rId9"/>
    <p:sldId id="264" r:id="rId10"/>
    <p:sldId id="258" r:id="rId11"/>
    <p:sldId id="263" r:id="rId12"/>
    <p:sldId id="259" r:id="rId13"/>
    <p:sldId id="271" r:id="rId14"/>
    <p:sldId id="262" r:id="rId15"/>
    <p:sldId id="260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088" y="176213"/>
            <a:ext cx="6981825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788" y="195263"/>
            <a:ext cx="7210425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738" y="195263"/>
            <a:ext cx="7248525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00025"/>
            <a:ext cx="72009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025" y="190500"/>
            <a:ext cx="721995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788" y="195263"/>
            <a:ext cx="7210425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90500"/>
            <a:ext cx="72009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1450"/>
            <a:ext cx="701040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263" y="190500"/>
            <a:ext cx="722947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613" y="200025"/>
            <a:ext cx="6962775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76213"/>
            <a:ext cx="7200900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788" y="190500"/>
            <a:ext cx="721042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025" y="195263"/>
            <a:ext cx="721995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85738"/>
            <a:ext cx="7200900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263" y="200025"/>
            <a:ext cx="7229475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190500"/>
            <a:ext cx="7239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chung</cp:lastModifiedBy>
  <cp:revision>1</cp:revision>
  <dcterms:created xsi:type="dcterms:W3CDTF">2006-08-16T00:00:00Z</dcterms:created>
  <dcterms:modified xsi:type="dcterms:W3CDTF">2015-10-13T16:01:02Z</dcterms:modified>
</cp:coreProperties>
</file>