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7" r:id="rId3"/>
    <p:sldId id="286" r:id="rId4"/>
    <p:sldId id="256" r:id="rId5"/>
    <p:sldId id="266" r:id="rId6"/>
    <p:sldId id="284" r:id="rId7"/>
    <p:sldId id="283" r:id="rId8"/>
    <p:sldId id="268" r:id="rId9"/>
    <p:sldId id="267" r:id="rId10"/>
    <p:sldId id="257" r:id="rId11"/>
    <p:sldId id="261" r:id="rId12"/>
    <p:sldId id="279" r:id="rId13"/>
    <p:sldId id="258" r:id="rId14"/>
    <p:sldId id="259" r:id="rId15"/>
    <p:sldId id="262" r:id="rId16"/>
    <p:sldId id="263" r:id="rId17"/>
    <p:sldId id="280" r:id="rId18"/>
    <p:sldId id="265" r:id="rId19"/>
    <p:sldId id="272" r:id="rId20"/>
    <p:sldId id="288" r:id="rId21"/>
    <p:sldId id="269" r:id="rId22"/>
    <p:sldId id="270" r:id="rId23"/>
    <p:sldId id="281" r:id="rId24"/>
    <p:sldId id="271" r:id="rId25"/>
    <p:sldId id="275" r:id="rId26"/>
    <p:sldId id="289" r:id="rId27"/>
    <p:sldId id="264" r:id="rId28"/>
    <p:sldId id="273" r:id="rId29"/>
    <p:sldId id="274" r:id="rId30"/>
    <p:sldId id="276" r:id="rId31"/>
    <p:sldId id="278" r:id="rId32"/>
    <p:sldId id="277" r:id="rId33"/>
    <p:sldId id="28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58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8-16T14:53:54.5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1698 17372 7482,'-4'10'4515,"4"3"0,3-2-645,8 6-3225,-4 4 0,4 8 387,2 10-387,4 10 258,0 2-258,2 9 258,1-2-387,-20-58 258,24 61-387,-24-61 129,21 54-258,-21-54-387,20 48 516,-20-48 129,15 28 0,0-16-129,-5-14 0,1-23 0,-7-18 0,4-12 129,-5-16-516,1-1-387,2-2 387,1 6-516,3 7 129,0 5-1290,4 18-3225,-1 6 129,-1 13-387,-3 6-258</inkml:trace>
  <inkml:trace contextRef="#ctx0" brushRef="#br0" timeOffset="721.0721">2440 17298 11352,'0'0'5160,"-8"-11"-645,8 11 258,-17-3-3999,9 3-258,-7 3-129,4 14-129,-7 6-129,0 10-129,-1 11 258,1 6 0,2 8-129,2 0 258,3-2-258,2-5 129,8-4-129,1-11 258,0-10-387,10-10-129,-1-10 129,3-9-129,-2-14 129,4-9 0,-1-11-129,0-6-258,-1-6 258,-2-4 0,-2 3 0,0 6 0,-2 7 0,0 7-129,-3 10 387,2 10-129,-5 10 129,12 9 0,-2 12 0,1 7 258,0 6-129,4 7 258,-2 5-258,2 1 258,-4-1-258,1-4 0,-3-4-129,-1-10-516,0-2-1161,-8-9-3354,0-17 0,15-7-258,-6-17-645</inkml:trace>
  <inkml:trace contextRef="#ctx0" brushRef="#br0" timeOffset="1080.108">2791 16702 8643,'-18'-5'5289,"11"5"-645,7 0-129,-13 0-2838,13 0-645,-6 12-258,6 7 0,0 3-258,3 15-129,2 8 0,6 13 0,-1 8 0,3 9-129,-1 9-129,0 3 0,0 5 129,-3-4 129,0-4-258,-3-6 129,-2-7-258,0-12 0,1-9-774,-5-15-1161,3-16-2967,-3-19-258,9 0-129,-5-26-387</inkml:trace>
  <inkml:trace contextRef="#ctx0" brushRef="#br0" timeOffset="1564.1564">3017 17345 12255,'-10'37'5031,"4"-17"-258,3 4-129,0-1-3999,3 7-129,0 1 0,5 3 129,3 2-387,1-1 258,-1-1-258,2-4 129,-2-3-258,-3-10 0,1-4-129,-6-13 129,11 0 0,-6-9-129,1-12-129,2-11 0,2-2 0,0-4-129,1-1 129,-3-2-129,1 6 129,0 5-129,-3 5 258,-2 11 129,-2 2 0,-2 12-129,0 0 0,0 0 0,10 9 129,-5 8 0,1 7 129,3 3 0,-1 5 0,5 4 129,-4 0-129,2-2 0,-1 0-387,-3-7-774,5 4-1935,-9-12-2193,5-6 0,-8-13-387,13 7-129,-13-7 1032</inkml:trace>
  <inkml:trace contextRef="#ctx0" brushRef="#br0" timeOffset="1882.1882">3315 17728 3999,'25'-25'4902,"-12"13"0,-1-2-129,2-1-1032,-8-8-1032,10 3-903,-9-9-387,8 2-516,-7-6-258,4-2-258,-3-6-129,-1 3-258,-2-1 258,-3 2-129,-1 3 0,-2 5 0,-1 8-129,-6 6 129,-1 13-258,-3 4 129,1 20 0,1 7-129,1 10 129,2 9 129,3 5 0,3 1 0,4 1 129,6-4 0,2-4 0,2-9 0,4-7 0,0-9-516,6-9-1032,-3-11-3483,6-6-387,-1-19 0,1-9-645</inkml:trace>
  <inkml:trace contextRef="#ctx0" brushRef="#br0" timeOffset="2248.2248">4162 16837 11481,'-18'-50'5031,"7"28"-516,-3 2-129,0 6-3741,-2 5-387,2 9 129,-2 11 129,0 21-258,1 14 258,2 18-129,0 13 0,5 16 0,0 14 258,5 6 129,3 4-258,3-1 0,5-8-129,-1-58-645,0 3 387,3-5-387,3 2-1290,-13-50-3354,25 76-258,-25-76-258,27 45-258</inkml:trace>
  <inkml:trace contextRef="#ctx0" brushRef="#br0" timeOffset="2848.2848">4429 16970 9804,'0'0'4515,"-5"7"-129,3 18-258,2 7-3354,0 6-516,0 10 129,0 5 0,0 10 0,0-6 0,5 3 0,-3-7-129,4-3 387,-5-8-129,3-6-129,-3-12 129,0-4 129,-1-10-258,0-10-129,0-5 129,0-13-258,0-6 0,8-5-129,4-3 0,1-3-129,5 3 129,2 7 129,2 6-258,3 12 129,-4 7 0,-3 7 0,-3 15 0,-8 6 258,-6 8 0,-5 4 0,-7 6-129,-11-4 129,-3-2-387,-4-6-387,3-4-1677,-2-18-2709,8-7-258,1-11 0,10-16-516</inkml:trace>
  <inkml:trace contextRef="#ctx0" brushRef="#br0" timeOffset="3296.3296">4860 17236 9288,'-26'22'5031,"14"-7"-258,0-1-258,2 10-2451,-3-2-1290,6 7-129,-1 1 0,4 3-258,1-1-129,3 1 258,6-8 0,4-4-258,3-8-129,1-6 0,4-7 129,1-7-129,-1-8 0,0-7-258,-1-3 129,-3-6 0,-2 0 129,-4 1-129,-1 3 129,-4 4 0,-3 3-258,-5 5 0,5 15-903,-23-9-3612,10 9-387,-7 0-129,6 0-387</inkml:trace>
  <inkml:trace contextRef="#ctx0" brushRef="#br0" timeOffset="3772.3772">5085 17147 13932,'17'19'4902,"-17"-19"-258,6 15-129,-6-15-4386,0 14-129,0-1 0,0 3 129,0 1-129,-3 3 0,1 0 0,-2 1 129,0-4-129,2 0 129,2-17-129,-6 9 129,6-9-129,4-11 0,3-4 129,6-9-129,-1 2 0,5-7 0,0 2 129,1 5-129,-2 1 0,-3 4 0,-3 5 129,-10 12-129,9-10 129,-9 10-129,-2 10 0,-5 4 0,1 6 129,-1 1-129,2 5 0,2 4 0,3-1 0,0 0 0,5-3 0,1-4 0,4-2 0,1-8-129,3-2-129,-3-13-1032,11-9-3354,-4-9-258,1-5 0,0-12-516</inkml:trace>
  <inkml:trace contextRef="#ctx0" brushRef="#br0" timeOffset="4012.4012">5441 16893 14706,'0'24'5418,"7"-12"-258,1-2-258,4 7-4515,4 7 0,4 8 0,-1 8 0,2 14-129,-6 11 0,-8 8-129,-7 12-387,-11 4-3354,-12 10-1419,-17 0 0,14-50-516,-5-1-516</inkml:trace>
  <inkml:trace contextRef="#ctx0" brushRef="#br0" timeOffset="5120.512">6152 17205 10965,'4'24'5031,"6"-19"-129,6-2-129,2-3-3483,9-1-387,2-5-258,4 3-129,3-2-258,1-1-129,0 2 0,-3 1 0,-1 1-387,-9-3-903,1 3-3354,-10 0-258,-7 2-129,-8 0-645</inkml:trace>
  <inkml:trace contextRef="#ctx0" brushRef="#br0" timeOffset="5324.5324">6132 17466 14577,'7'44'5418,"11"-33"-129,7-11-387,8-1-4257,5-7-129,6-4-387,7 5-1677,-5-9-3354,2 2-258,-7-2-387,-9 1-258</inkml:trace>
  <inkml:trace contextRef="#ctx0" brushRef="#br0" timeOffset="13040.3039">8765 5123 4257,'-13'-3'4773,"6"-1"0,7 4-516,0 0-1677,-10-3-774,10 3-516,0 0-129,2 6-387,-2-6-258,9 19-129,-3-2 129,4 7-258,0 3 129,3 9 0,0 4-129,1 6 0,-1 4 0,2 5 0,-4-1 0,1 4-129,-5-5 129,0-1 0,-1-5-129,-2-6 0,-4-9 0,1-6 129,-1-9 0,0-5 0,0-12 0,0 0 0,-11-14 0,7-10 0,1-6 0,3-6-129,0-7 1,7-1-130,4 2 0,7 4 0,4 9 0,2 7-130,3 10 130,-2 12 0,-1 7-129,-3 11 0,-3 8 129,-5 7-129,-10 7 129,-3 1 0,-9 2 0,-9 2 0,-6-3-129,-4-5 0,3-6-516,-5-15-516,9-6-3225,4-10-903,10-10 129,4-15-645</inkml:trace>
  <inkml:trace contextRef="#ctx0" brushRef="#br0" timeOffset="13408.3407">9167 5540 11094,'-3'34'4902,"3"-17"-258,2 0 258,5-5-4128,7 0 0,2-12 0,5 0 0,4-5-258,2-7 0,-1-6-129,-1-4-129,-3 1-129,-4-3 129,-5 0-129,-6 3 129,-7 3-258,-3 4 129,-9 6 0,-5 4-129,-7 4 0,1 6 0,-3 7-258,-1 1-258,5 10-1419,0-11-2967,9-1-129,5-10-387,8-2-258</inkml:trace>
  <inkml:trace contextRef="#ctx0" brushRef="#br0" timeOffset="13902.3901">9438 5320 11997,'10'-4'5031,"1"-1"-387,-11 5 0,14 0-3870,-6 1-258,2 9-258,-1 3 0,-1 8 0,-3 1-129,-1 3 0,-3 0 0,-1 0 0,-1-6-129,-2-3 129,3-16-129,0 0 129,0 0-129,5-28 129,10-5-129,2-11 129,2-5-129,4-1 0,-2 0 0,0 8 0,-4 6 0,-7 10 129,-3 10-129,-7 16 129,0 0-129,-4 19 0,-3 4 258,0 5-258,1 4 129,3 0 0,3 1 0,1-3 0,8-5 258,3-3-129,3-7-129,4-6 129,1-6-258,2-3-258,3-6-1032,-8-10-3483,6-3-387,-4-12-129,2-3-387</inkml:trace>
  <inkml:trace contextRef="#ctx0" brushRef="#br0" timeOffset="14080.4079">9942 4857 15093,'1'19'5289,"5"6"258,-3 4-516,7 9-4128,1 2-129,1 11-644,3-1-130,-1 4 0,2-1 0,-3-12-1420,4 5-3611,-1-13-516,2-10-387,1-21-258</inkml:trace>
  <inkml:trace contextRef="#ctx0" brushRef="#br0" timeOffset="15044.5043">16331 4351 10836,'-34'-46'5289,"21"29"-129,1 1-258,12 16-1806,-11-5-2322,9 12-258,0 14-258,2 8 0,0 12-258,0 8 0,5 11 129,1 8-129,2 3 129,3 2 0,-3-2 0,3-4-129,-5-9 129,0-8 129,-4-11-129,0-8 258,-2-13-128,0-18-259,0 0 0,0-17 0,4-16 0,4-7 0,6-8 0,6 1 0,1 2 0,3 5 0,4 12 0,-2 14 0,0 14 0,-6 12 0,-5 17 0,-9 7 0,-6 7 0,-9 2 0,-7 1 0,-7-6 0,0-5 0,-3-14-259,9-7-3740,1-15-1161,12-17-258,4-17-258,18-7-516</inkml:trace>
  <inkml:trace contextRef="#ctx0" brushRef="#br0" timeOffset="15324.5323">16723 4664 13932,'-3'60'5160,"-2"-23"-258,-6-7 0,10 2-3741,-2-9-387,6-3 0,9-14-258,4-6-129,7-7-128,7-13-259,0-7 0,0-4 0,-2-6 0,-5-1 0,-8 2 0,-6 7 0,-9 7 0,-13 8 0,-8 7 0,-7 7 0,-2 7-130,-5-2-3095,8 11-1935,1-6 0,12-3-516,14-7-129</inkml:trace>
  <inkml:trace contextRef="#ctx0" brushRef="#br0" timeOffset="15712.5711">16986 4485 14577,'32'-10'5289,"-21"8"-258,2 2-129,-4 4-3612,4 6-645,-2 3-258,0 5-129,-3 2 0,-3 4-258,-4 1 130,-1-3-130,0-3 0,-3-5 0,3-14-130,0 0 130,0 0-129,12-21 258,3-8-258,5-5 258,-1-6-129,0 2 0,-2 0 130,-1 5-130,-6 9 0,-8 7 0,-2 17 0,-8 5 0,-3 13 0,-1 11 0,2 3 0,3 7 0,5-1 0,2 1 0,9-5 0,8-6 0,7-6 0,4-15-775,9-7-3998,-1-7-387,2-12-129,0-10-387</inkml:trace>
  <inkml:trace contextRef="#ctx0" brushRef="#br0" timeOffset="16120.6119">17552 4216 16254,'-4'-39'5289,"11"17"0,3-4-387,11 5-4257,3 4-257,4 9-388,-1 8 0,0 5 0,-8 20 0,-7 11 0,-8 7 0,-4 4 0,-3 1 0,-4-3 0,1-6 0,5-11 0,8-17 0,14-11 0,11-14 0,11-11 0,3-7 0,-3-7-3742,4 0-1418,-7-4-129,-6 3-516,-12 1-516</inkml:trace>
  <inkml:trace contextRef="#ctx0" brushRef="#br0" timeOffset="17172.7171">15358 13744 10449,'-27'-45'5031,"17"26"-258,1-1 0,7 8-3096,-5-3-645,7 15-129,0-12-258,0 17-129,4 12-129,4 10 0,0 8-129,2 10 0,1 6 129,2 10-129,-1 1-129,0-2 0,-4-4 129,2-5-258,-7-10 129,4-7-129,-3-11 258,-2-10-258,-2-13 130,9-5-130,-1-16 0,4-6 0,4-7 0,4-2 0,3 2 0,1 3 0,1 9 0,-2 10 0,0 12 0,-6 7 0,-5 13 0,-5 9 0,-7 5 0,-1 4 0,-9 1 0,-6-3 0,0-3-388,-6-16-1160,11-3-3354,-2-14-258,10-10-129,3-18-387</inkml:trace>
  <inkml:trace contextRef="#ctx0" brushRef="#br0" timeOffset="17472.7471">15803 13842 13932,'2'23'5031,"-7"-4"-129,-2-2 0,5 1-3741,-2-3-387,4-3-258,0-12 0,18 7-129,0-9 0,4-10-128,2-5-259,0-4 0,-2-4 0,-5-2 0,-5 0 0,-9 3 0,-4 7 0,-12 8 0,-6 7 0,-7 2-388,-4 10 1,0 4-258,2 7-774,-1-8-1935,10 1-1677,4-8 0,15-6-387,0-6-129</inkml:trace>
  <inkml:trace contextRef="#ctx0" brushRef="#br0" timeOffset="17860.7859">15936 13689 9417,'76'-54'5418,"-44"31"-387,-1 8 0,-9-4-1548,1 12-2064,-9 0-387,1 7-387,-7 7-258,-5 9-129,-3 6 0,-8 5-129,-3 2-129,-2 1 0,0-4 0,2-3-129,2-11 0,9-12 0,1-9 0,12-16 0,9-8 0,1-6 129,4-2 0,-3-2 0,0 7 0,-4 5 0,-7 8 0,-6 9 0,-7 14 0,0 0 0,-2 7 129,-5 10-129,2 5 129,-1 2-129,4-2 129,2 4-129,0-2 129,7-7 0,4-9-258,3-6 0,3-2-258,0-14-903,7-2-3612,-6-8-387,2 1-129,-5-8-258</inkml:trace>
  <inkml:trace contextRef="#ctx0" brushRef="#br0" timeOffset="18236.8235">16496 13215 14190,'13'-10'5289,"-3"1"0,0-8-258,6 2-3225,3-6-1161,4 2-258,2-1-257,-2 6-130,-1 6 0,-4 7 0,-7 3 0,-4 9 0,-5 4 0,-2 2 0,0 1-130,-2-1 1,2-3 0,3-4 0,8-2 129,3 0 0,1 0 129,2 1 0,-4 2 0,-4 9 1,-9 2-130,-4 4 0,-16 5 0,-8-1 0,-2 1 0,-9-8-4129,12-6-1160,9-16-258,15-10-258,7-18-645</inkml:trace>
  <inkml:trace contextRef="#ctx0" brushRef="#br0" timeOffset="18836.8835">16630 13445 9288,'-12'2'5031,"12"-2"-129,0 0-387,-5-17-2580,16 8-516,2-11-387,10 3-129,3-4-387,5 1 258,3 3-387,1 3 258,-4 2-387,-4 12 129,-7 0-129,-8 14-258,-11 6 258,-6 7-258,-16 4 129,-11 6 1,-12 1-130,-3-4-646,3 2-3353,-3-19-1032,6-8-387,10-15-387</inkml:trace>
  <inkml:trace contextRef="#ctx0" brushRef="#br0" timeOffset="33798.3795">7694 16753 9159,'-15'-29'3870,"6"20"-2322,9 9-1548,0 0-2451,0-13-1935,7 6-258</inkml:trace>
  <inkml:trace contextRef="#ctx0" brushRef="#br0" timeOffset="38785.8782">12131 16624 13416,'-11'0'5031,"11"0"-1290,0 0-903,0 0-7482,15 3-387,5-1-258,3-2-516</inkml:trace>
  <inkml:trace contextRef="#ctx0" brushRef="#br0" timeOffset="42798.2794">15580 16529 15480,'26'-9'5418,"-15"8"-129,1 10-129,-2 12-4773,3 8 129,0 8-129,1 9-257,-3 4-130,3 2 0,-1-1 0,-4-8 0,-2-5 0,-7-14-1291,1-2-3740,-7-18-387,-2-4-129,-9-11-387</inkml:trace>
  <inkml:trace contextRef="#ctx0" brushRef="#br0" timeOffset="42954.295">15479 16759 14448,'-9'3'5547,"23"11"0,17-11-387,16-3-3483,9 0-1289,10-2-388,12 1-1033,2-10-4127,-1-2-258,-4-8-258,-11-8-645</inkml:trace>
  <inkml:trace contextRef="#ctx0" brushRef="#br0" timeOffset="64850.4844">16345 16431 8901,'0'0'5160,"-4"-11"-258,4 11-258,0 0-2580,1 11-903,2 3-387,7 9-258,0 4-129,6 6 258,0 3-387,5 2 258,2-1-258,1-1 0,-2-4 0,0-8 0,-4-5 129,-4-3-258,-1-8 129,-5-6-129,-8-2 129,10-13 0,-9-8-258,-1-12 258,1-10-387,4-5 129,-1-8 0,5-4-387,1 1 0,1-4-1419,7 10-3225,1 7-387,1 12-129,-4 5-645</inkml:trace>
  <inkml:trace contextRef="#ctx0" brushRef="#br0" timeOffset="65542.5536">17036 16411 8643,'0'-13'5418,"0"13"-258,-10-14-129,1 0-2709,1 8-1290,-5-2-129,-1 3-258,-1 4-258,0 1-129,-5 11-129,0 6 0,-1 9-129,2 1 129,4 10-129,1 1 129,2 0-129,5-3 129,7-4-258,0-6 258,9-7-129,5-7 0,2-11 0,2-6 0,0-11 0,2-9-129,-2-6 129,0-5-129,-1-3 129,-4 1-129,-2 3 258,-1 5-258,-1 9 129,-2 9 129,-7 13-129,12 0 129,-7 16-129,0 5 129,0 5-129,2 8 0,1-1 0,1 1 129,-1-4-129,4-5-129,-2-2-258,0-10-645,10-1-2967,-4-14-1161,2-8-129,-2-8-645</inkml:trace>
  <inkml:trace contextRef="#ctx0" brushRef="#br0" timeOffset="65886.588">17246 16022 11094,'-19'-21'5418,"19"21"-387,-15-17 0,15 17-3870,-5-9-258,5 9-129,0 0-258,5 13-258,1 7 129,4 12-258,-1 6 129,6 13-258,-2 7 258,0 5-258,-2 2 129,-1 4 0,-3-2 0,-2-7 0,-3-5-387,2-13 0,-1-3-774,-3-17-1935,7-4-2193,0-17-258,5-2-258,0-21-387</inkml:trace>
  <inkml:trace contextRef="#ctx0" brushRef="#br0" timeOffset="66570.6564">17551 16394 10320,'0'0'5160,"-7"6"-129,7-6-129,-11 11-3612,10 2-645,0-1-129,1 4-258,0 2 0,0 7 0,4 0 0,2-3 0,2-7-129,-2-1 129,7-11-129,0-3 0,2-6 0,5-13 0,-1-7 0,1-6-258,-2 3 258,6-8-129,-7 6 129,-1 3-129,-3 3 0,-4 7 0,-2 5 129,-7 13-129,8-3 129,-7 8 0,-1 13-129,2 6 129,3 2 0,1 2 0,1 3 0,2-3 0,2 0 0,0-3 0,3-8-129,-2 0 0,4-12 0,-1-5 0,1-2 0,3-9 0,1-6 0,3-8 0,-3 0-129,5-9 129,-4 3 0,0-2 0,-3-2 0,-2 2-129,-4 1 258,-5 3-129,-5 2-129,-2 7 129,-5 6 0,-4 10 0,-5 5 0,-2 13-129,1 9 129,0 7 0,2 8 0,3 0 0,3 4-129,4-4 258,3-1-129,5-2 0,7-10-129,5-7 0,6-7-387,1-8-516,13-3-1935,-3-8-2451,3-12 129,-2-13-516,0-5-258</inkml:trace>
  <inkml:trace contextRef="#ctx0" brushRef="#br0" timeOffset="66790.6784">18433 15898 9804,'0'-17'5547,"-8"17"-387,-1 18 129,2 21-2967,-5 2-1161,6 14-387,0 6 0,3 9-258,1 0-129,2 1-258,6 4-129,4-8-129,7-3-645,-2-16-1677,11-3-2838,3-12-258,5-9-258,0-12-516</inkml:trace>
  <inkml:trace contextRef="#ctx0" brushRef="#br0" timeOffset="68110.8104">18751 15773 10965,'-24'-24'5160,"12"13"-129,4 10-129,-1 1-3999,3 7-258,5 7-129,1 6-129,1 6-129,7 8 129,2 5 0,5 4-258,1 3 129,1 0-129,0 1 0,0-2 0,-3-5 0,-1-5-129,-8-3 0,-1-8 129,-4-9 0,0-6 0,0-9-129,0 0 129,0-17 0,3-6-129,7-8 129,5 0-129,3-3-129,1 3 258,3 5-129,-1 8 0,1 11 0,-6 7 0,-7 15 0,-7 12 0,-6 6 0,-12 5-387,-5 2 129,-3-2-129,0 1-1032,-6-17-3741,11-7-258,5-15 0,12-11-516</inkml:trace>
  <inkml:trace contextRef="#ctx0" brushRef="#br0" timeOffset="68758.8752">19213 16018 11223,'-36'36'5289,"18"-20"-387,6 4 0,0-8-3999,11 5-258,1-8-129,7 0 0,10-5-258,4-4 129,5-4-129,0-5 0,2-3-129,-2-4 0,-7 0 0,-3-2 0,-6 4 0,-8 0 0,-3 5-129,-7 0 129,-3 4-129,-1 0 0,2 2 0,2-1-129,8 4 129,0 0-129,7-12 129,10 7-129,3 2 129,5 1-129,0 0 258,2 2-129,-4 5 0,-5 6-129,-3 2 258,-7 3-258,-6-2 129,-2 0-129,-1 0 129,-2-4-258,3-10 258,0 0-129,0 0 129,0 0 129,13-14-258,-2-3 387,4-3-387,-3-2 258,0 2-129,-2 3 129,-3 2-129,-2 4-129,-5 11 129,0 0 0,0 0 0,2 12-129,4 4 0,-2 5 0,4 2 0,2 0 129,4-2 0,-1-2-129,3-4 0,0-8-258,2 0-645,-7-11-2709,6-2-1419,-5-10-129,-1 0-387</inkml:trace>
  <inkml:trace contextRef="#ctx0" brushRef="#br0" timeOffset="68990.8984">19828 15787 10449,'12'-1'5547,"-7"7"-516,-1 6 129,-4 0-4128,5 5-129,-1 4-258,2 6-129,-2 3-129,1-1-129,0 3-129,-2-2-258,1 0-129,-4-8-645,8-1-3999,-7-9-258,-1-12-516,9 3-129</inkml:trace>
  <inkml:trace contextRef="#ctx0" brushRef="#br0" timeOffset="69222.9216">20032 15533 12771,'9'-4'5676,"8"14"-516,3 13 129,9 11-4515,6 10-387,4 10 129,-2 8-258,-5 9 0,-11 5-129,-16 5-258,-13 5-645,-28-6-4257,-15-1-516,-23-5-129,-14-5-645</inkml:trace>
  <inkml:trace contextRef="#ctx0" brushRef="#br0" timeOffset="69698.9692">20912 15879 13029,'1'-9'5547,"11"-2"-387,-4 11 0,3 4-4644,-2 16-387,2 9-129,-3 8 129,2 9-129,-3 2 129,-1 2-258,-2-3-129,-2-10-516,5-2-3612,-7-14-645,-2-9-645,2-12-129</inkml:trace>
  <inkml:trace contextRef="#ctx0" brushRef="#br0" timeOffset="69871.9865">20850 16063 11997,'-12'0'5805,"12"0"-258,23 3-387,6-10-3741,14-2-774,11-5-516,7-3-129,7 4-1548,-2-10-3612,-2 2 0,-9-3-516,-7-2-645</inkml:trace>
  <inkml:trace contextRef="#ctx0" brushRef="#br0" timeOffset="70794.0787">14458 17963 11739,'-7'2'5289,"7"-2"-258,0 0-129,0 0-2322,0 0-2193,-6 46 129,6-46-129,9 43 129,-9-43-258,20 47 0,-20-47-129,22 51 0,-22-51 258,25 47-258,-25-47-387,0 0 387,39 56-387,-39-56 387,0 0 0,39 5 0,-36-13 1,18-34-130,-1-18 0,-5-7-130,-5-5-1418,3 5-3612,0 5 0,-2 15-129,-2 27-903</inkml:trace>
  <inkml:trace contextRef="#ctx0" brushRef="#br0" timeOffset="71259.1252">15099 17852 13158,'-34'6'5289,"12"-2"-387,-3-1 129,3 5-3225,22-8-1290,0 0 0,-41 32-258,41-32-387,-24 43 258,24-43 0,-20 52-129,20-52 0,-12 54 129,12-54-129,0 44 0,0-44 387,0 0-387,0 0 387,24 43-516,-24-43 517,22-9-388,8-18 0,-4-20 0,-1-1 0,-8-4 0,-5 10 0,-8 21 0,-4 21 0,0 0 0,0 0 0,0 0 0,13 38 0,-13-38 0,0 0 0,19 56 0,-19-56 0,0 0-130,29 46-1031,-29-46-3999,0 0 516,35 10-774,-8-20-387</inkml:trace>
  <inkml:trace contextRef="#ctx0" brushRef="#br0" timeOffset="71478.1471">15231 17462 14190,'-11'-75'5289,"7"59"0,4 16-516,0 0-3741,1 18-516,9 20 387,1 12-387,3 10-257,1 15-259,-15-75 0,19 79 0,-8-37 0,0 3 0,-1-2 0,3 1-3226,-13-44-2192,23 73 0,-23-73-258,19 46-387</inkml:trace>
  <inkml:trace contextRef="#ctx0" brushRef="#br0" timeOffset="72231.2224">15516 17771 10836,'27'-44'5418,"-14"40"-129,-2 11 129,1 24-1290,-7 0-2967,-5-31-644,0 0-517,15 53 0,-15-53 0,0 0 0,14 59 0,-14-59 0,16 24 0,-4-8 0,1-16 0,-2-11 0,3-11 0,-2-7 0,-1-8 0,4 1 0,-4 8 0,1 11 0,-2 12 0,-1 5 0,-1 12 0,0 12 0,-1 7 0,-7-31 0,0 0 0,11 50 0,-11-50 0,0 0 0,10 44 0,-10-44 0,10 20 0,0-6 0,-2-8 0,2-6 0,-2-8 0,0 1 0,-3-5 0,2-1 0,-7 13 0,5-14 0,-5 14 0,0 0 0,0 0 0,0 0 0,1 6 0,-1-6 0,0 0 0,0 0 0,0 0 0,0 0 0,11 0 0,-11 0 0,13-15 0,-3 1 0,1-3 0,3-1 0,4-3 0,2-8 0,2-3 0,1-4 0,1-3 0,0 0 0,-1-2 0,-2 3 0,-3 6 0,-6 3 0,-4 6 0,-4 10 0,-4 13 0,-8 0 0,-4 15 0,-2 11 0,-3 10 0,3 6 0,1 8 0,4 3 0,5 3 0,4-56 0,0 53 0,0-53 0,8 45 0,6-10 0,11-8 0,-4-20-4903,9-8-515,3-22-129,-3-15-903</inkml:trace>
  <inkml:trace contextRef="#ctx0" brushRef="#br0" timeOffset="72438.2431">16437 17270 14190,'5'20'5547,"-6"9"-129,-7 19 129,-7 11-4386,3 13-257,-1 15-904,8-44 0,-3 5 0,6 2 0,0 5 0,2-7 0,1 3-775,4-4-4901,6-2-129,-11-45 129,23 65-645</inkml:trace>
  <inkml:trace contextRef="#ctx0" brushRef="#br0" timeOffset="73122.3115">16720 17224 11223,'-9'-4'5289,"1"11"-516,5 8 129,2 16-3741,1 7-774,3 11 129,2 6 0,3 9 129,-3 1-129,3 3 0,-2-6-129,-1-8 0,-3-8 0,-2-9-258,0-12 0,0-9 0,0-16 0,-4-8-129,4-18 258,9-6-129,3-10-129,8 1-129,4-2 0,5 4 0,1 9-129,1 12 129,-3 11 129,-6 11 0,-6 16 258,-9 6-129,-7 10 0,-12 3-129,-7 3-258,-6-4-1032,3-6-3741,-6-9-387,6-12 0,4-11-258</inkml:trace>
  <inkml:trace contextRef="#ctx0" brushRef="#br0" timeOffset="73774.3767">17179 17481 10320,'0'39'5547,"-7"-12"0,-4-1-129,1 12-1935,0-9-2580,6 0-129,1-4 1,8-3-775,10-11 0,5-6 0,5-5 0,3-12 0,-2-4 0,-1-5 0,-4-6 0,-7-3 0,-9 3 0,-5 3 0,-11 3-259,-4 3 1,-4 4 0,1 4 129,3 3 129,3 2 0,12 5 0,-1-13 129,10 6-129,10-1 0,9 2 0,6 4 0,2 2-129,2 5 129,-6 9-129,-5 9 258,-5 3 129,-11 5-129,-6 1 0,-5-2 129,-9-3-128,-3-5-130,0-9 0,12-13 0,-11 0 0,10-11-259,2-16 130,9-6-258,5-2 258,3-5-129,0-4 0,0 8 0,-4-2 258,0 14 0,-7 2 129,-1 10 0,-6 12 0,0 0 0,-3 11 129,-3 4-129,1 12 0,0 0 258,5 9-128,0-2-259,0 2 0,7-5 0,1-4 0,2-5 0,4-1-1807,-2-14-3482,2-7-258,-1-7-387,3-12-129</inkml:trace>
  <inkml:trace contextRef="#ctx0" brushRef="#br0" timeOffset="74078.4071">17792 17329 12771,'21'-30'5418,"-9"22"-129,-6-1 0,6 8-3741,-2-5-903,4 4 0,0 2-258,0 9 0,-7 8-258,-6 7 130,-3 6-259,-14 8 0,-6 7 0,-1-1 0,-3 3 0,4-6 0,4-3 0,8-4 0,9-9 0,8-11 0,12-6 0,5-8 0,6-1 0,0-15 0,7-2 0,-11-10-5161,6-6-386,-7-8-645,-6-8-129</inkml:trace>
  <inkml:trace contextRef="#ctx0" brushRef="#br0" timeOffset="74278.4271">18106 17010 15351,'62'37'5676,"-20"-4"129,5 10-387,-4 5-4901,0 7-517,-3 10 0,-8 11 0,-16 12 0,-17 8 0,-14-45 0,-6 8-388,-14 0-5030,-4 2-516,-10-2 258,-1-5-1032</inkml:trace>
  <inkml:trace contextRef="#ctx0" brushRef="#br0" timeOffset="74827.482">19072 17236 10191,'-4'-12'5676,"4"12"-387,-10-2 0,6 7-2322,1 21-2709,3 8-129,5 10 129,2 11 129,6 5 0,2 4-129,3-4 129,0-1-387,-2-9-258,1-2-1806,-10-15-3096,-5-12-129,-6-11-516,-12-10-387</inkml:trace>
  <inkml:trace contextRef="#ctx0" brushRef="#br0" timeOffset="75007.5">18859 17435 14190,'34'1'5418,"2"3"-129,3-4-387,5 0-4644,6-2-258,4-1-129,2 1-516,-10-1-3483,1 0-1161,-6-2-258,-9-2-258</inkml:trace>
  <inkml:trace contextRef="#ctx0" brushRef="#br0" timeOffset="77030.7023">19744 17240 10062,'-7'9'5418,"7"12"-516,2 2 258,3 3-4257,7 8-516,0 4 129,3 8 0,1 3 0,2-5 0,-4-4 0,1-6-129,-3-10 0,-2-10-129,-1-7 129,-1-8-129,-3-14-258,1-9 0,0-7-129,-1-13 129,4-7-258,3 1-258,4-4-258,1-2-903,8 6-3483,0 6-258,5 8-387,-1 9-258</inkml:trace>
  <inkml:trace contextRef="#ctx0" brushRef="#br0" timeOffset="78274.8267">20404 17186 9417,'-12'9'5418,"-2"-6"-129,-4 1-129,0 6-3999,-7 0-387,2 7-129,-3 9-258,2 7-129,0 5 0,3 8 0,3 1 0,5 0 129,5-2-129,6-8 129,2-10-258,10-13 129,7-11-258,3-10-129,2-16-258,2-10 129,-3-11-129,1-2 0,-3-2 258,-5 5-129,-3 5 387,-5 11-129,-1 9 258,-5 18 0,0 0 0,7 24 0,-4 4-129,2 4 129,2 3 0,4-1 0,4-5-129,4-3 0,3-12-129,5-8 0,2-6-129,0-13 0,-1-13 0,-2-11-129,-4-9 129,-2-10 0,-7-13 0,-4-8 0,-3-6 129,-5 3 0,-1 5 0,0 10 258,-4 9-258,4 10 258,-4 22-129,4 24 0,-3 7 129,3 27-129,0 15 0,0 9-129,7 11 129,0 7-129,6 5 129,2-2 0,2-4 0,7-8 0,-1-11 0,1-13 0,0-10-258,1-13 129,-4-15 0,-1-9-129,-2-21 129,-5-11-129,-2-10 129,-3-3-129,-1-6 129,-1 5 0,-4 5 0,-1 8 0,0 15 0,-1 22 0,0 0 129,5 16-129,-2 21 129,2 3-129,2 7 129,3-4-129,1 1 0,4-10 0,2-8 0,0-13 0,0-13-129,0-13 129,-1-13-129,-2-6 0,1-14 129,-5 0-129,-1-8 129,-2 9 0,-1 7 0,-2 8 0,-2 13 129,-2 17-129,0 0 129,10 27 0,-5 6-129,0 7 129,2 1-258,3 2 129,-1-5-129,3-5 129,1-4-129,1-8-129,2-6 129,-2-5 0,2-6 0,-1-4 129,0-5 0,1-7 0,-1-4 129,2-4 0,2-3-129,0-4 129,3-3 0,1-4 0,1-4-129,-2-1 129,-3-4-129,-3 4 0,-3 0 0,-4 5 0,-8 6 0,-5 13 0,-8 10 0,-4 12 0,-7 19-129,-1 8 129,-1 8 0,5 8 0,4 7 0,7-4 0,7 0 129,4-8-129,14-8 0,7-8-129,9-8-258,1-15-1677,12-7-3354,-1-16-129,1-9-516,0-11-387</inkml:trace>
  <inkml:trace contextRef="#ctx0" brushRef="#br0" timeOffset="78658.8651">22113 16665 11481,'0'-11'5676,"-14"-5"-516,7 16-129,-10 1-4386,-1 14-129,-5 11-129,-2 17 0,-1 14 0,-1 17 0,1 11 0,4 9-129,4 6 129,8 1 0,10-4-129,12-8 0,9-12-258,6-16-258,15-8-903,-6-21-3354,14-15-1032,-4-17-516,-1-15 0</inkml:trace>
  <inkml:trace contextRef="#ctx0" brushRef="#br0" timeOffset="79146.9139">22200 16529 10707,'-8'4'5160,"3"15"-258,3 10 129,-1 5-4515,3 9 0,0 5-129,0 8 129,2 2-129,5 0 0,0-4-129,1-2 0,-1-6-129,0-5-129,-1-9 129,-4-7-129,-1-9 129,-1-16-129,0 0 0,0 0 129,0-21 0,3-4 0,6-8 129,5-2-129,5-1 0,3 5 0,4 7 0,0 7 0,0 10-129,-2 9 258,-8 16-258,-6 8 0,-8 6-129,-5 1 0,-11 3-516,-7-10-903,0 2-3741,-5-13-129,6-11-387,1-7-387</inkml:trace>
  <inkml:trace contextRef="#ctx0" brushRef="#br0" timeOffset="79838.9831">22573 16782 11094,'-24'31'5676,"5"-13"-903,5 3 387,-4-2-4257,10 5-129,2-3-129,6 2 0,6-6-129,8-3 0,6-5-129,6-3 0,5-6-129,0-5-129,1-6 0,-1-6-129,-7-4 129,-4-2-129,-9 1-129,-11 0 129,-7 2-129,-11 6 0,-9 2 0,-2 5 0,-3 4 129,1 3-129,5 0 129,6 0 0,10 0 0,10 0 0,13-2 0,15-4 0,7 0 0,8 3 0,5 1 0,2 2 129,0 2-129,-5 13 0,-7 4 129,-10 7-129,-9 6 0,-8 0 0,-9 3 129,-2-2-129,-6-5 0,-3-3 129,-2-11-129,3-7 129,8-7-129,-6-12 129,6-12-129,6-7 0,2-7-129,7-7 0,3-4 258,0 2-258,1 3 258,-2 6-129,-4 7 129,-2 10 0,-6 12-129,-5 9 0,-6 7-258,-4 14 258,-2 6-129,0 6 129,1 2-129,3 1 129,6-2 129,3-4 129,7-5-258,4-7 0,5-3-516,-1-14-1161,8 0-3354,-3-2-258,-1-8-387,-4-8-258</inkml:trace>
  <inkml:trace contextRef="#ctx0" brushRef="#br0" timeOffset="80299.0291">23356 16528 14706,'-10'9'5676,"10"-9"-258,5 8-258,3-8-4773,8-2-258,5-1 0,-1 3-129,3 6 129,-11 9-258,-5 3 129,-7 3-129,-7 3 0,-5-1 0,-4 3 129,1-3-129,-1-7 129,6-5 0,6-1 0,4-10 0,10 12 0,7-5 129,0-1-129,0 5 129,-2 1-129,-5 6 129,-6 3 0,-6 1 0,-16 2 0,-4 3 0,-9-4-258,-1-2 129,3-4-387,1-12-387,14 6-1677,4-14-2709,13-10-387,10-7-129,8-4-516</inkml:trace>
  <inkml:trace contextRef="#ctx0" brushRef="#br0" timeOffset="80507.0499">23556 16520 15222,'55'-1'5676,"-23"25"0,-1 12-129,4 16-4901,-11 15-646,-6 14 0,-15 11 0,-14 10 0,-22 5 0,-17-1-259,-15 0-1676,-18-16-3354,-2-12-516,1-25-129,9-22-258</inkml:trace>
  <inkml:trace contextRef="#ctx0" brushRef="#br0" timeOffset="80727.0719">24043 16484 17415,'71'36'5676,"-71"-36"-516,66 41-1677,-66-41-8772,56 41-516,-56-41-129,45 39-645</inkml:trace>
  <inkml:trace contextRef="#ctx0" brushRef="#br0" timeOffset="80860.0852">24357 16808 17157,'-10'83'2451,"-11"-6"-2193,21-77-258,-20 68-5160,20-68-1290</inkml:trace>
  <inkml:trace contextRef="#ctx0" brushRef="#br0" timeOffset="106249.6239">6904 17001 11352,'-9'0'5289,"2"10"-516,3-1 258,4 11-3612,-3 1-258,3 12-258,-1 3-258,1 14-129,0 6-258,0 10 258,0 6-258,-2 6 129,0-1-258,-2 1 1,-2 1-260,-1-16-515,4-3-3483,-4-21-903,0-10-258,-2-24-258</inkml:trace>
  <inkml:trace contextRef="#ctx0" brushRef="#br0" timeOffset="106549.6539">6975 17071 8385,'6'-23'5160,"3"15"-129,2-3-387,3 9-1290,3-9-2709,3 8-129,3 2 0,-1 3-258,-4 13-258,-3 7 129,-10 8-129,-5 5-129,-10 7-258,-11 2-129,-2 5-516,-9-6-1419,2-1-1935,0-8-645,5-8 258,4-11-774</inkml:trace>
  <inkml:trace contextRef="#ctx0" brushRef="#br0" timeOffset="107093.7083">7244 16649 10320,'0'0'4902,"-11"-2"-387,11 2 0,-8 8-3225,8 7-387,0 2-129,2 10-258,0 4-129,4 11 0,-2 4-129,3 5 0,-2 4-129,-2-1 0,2-2-129,-2-1 129,-1-6 0,-1-6 0,-1-9 0,0-7 258,-1-8-129,1-15 0,0 0 0,0 0 0,-6-19-129,6-8 0,4-6 0,4-4-129,2-1 129,1 2-258,4 7 258,1 9-258,1 12 129,0 8 0,-3 13 0,-2 10-129,-1 7 129,-3 2-129,-1 6 0,-2-6-258,0-1-387,-5-9-1032,2-2-2967,0-9-129,-2-11-258,0 0-258</inkml:trace>
  <inkml:trace contextRef="#ctx0" brushRef="#br0" timeOffset="107925.7915">7582 17019 6708,'-11'55'4644,"5"-23"-129,3-1 0,0-12-2322,6 8-645,1-15 129,9 1-387,-3-13-129,9 0-516,-3-9 0,2-4-129,-4-4-129,-3 0 0,-5-2-129,-5 0-129,-5 4 0,-10 5-129,-5 0 129,-4 5-129,0-2 0,1 5 0,2-2 0,6 0 0,14 4 0,-7-17 0,10 5 0,12 0 0,3 0 0,5 3 0,1 4 0,2 5 0,0 0 0,-1 6 129,-3 7-129,-2 1 129,-5 6-129,-3-1 129,-3 3 0,-2 0-129,-3-3 129,-3-3-129,1-1 129,-2-2 0,0-13-129,0 0 129,0 0 0,5-8 1,0-9-130,4-4 0,1-1 0,1 1 0,1 3 0,1 4 0,-1 9 0,0 5 0,-2 9 0,-4 6 0,1 7 0,-1 0 0,1-3 0,0 0 0,0-5 0,1-6 0,2-7 0,1-1 0,0-6 0,2-6 0,-2-2 0,1-4 0,-2-3 0,0-3 0,-3-1 0,-4 1 0,-1 0 0,-2 3 0,-2 3 0,-5 4 0,0 9 0,-3 5 0,-1 13 0,1 6 0,3 7 0,1 4 0,3 1 0,3 2 0,5-4 0,5-7 0,4-2 0,3-11-130,8-1-2579,-1-8-2193,2-10-387,-3-8-129,2-3-516</inkml:trace>
  <inkml:trace contextRef="#ctx0" brushRef="#br0" timeOffset="108146.8136">8361 16512 13416,'-18'-31'5160,"7"31"-645,-2 6 0,5 15-3999,-4 8-774,-2 0-1806,2 5-2451,2 3 129,1 0-645,3-4-129</inkml:trace>
  <inkml:trace contextRef="#ctx0" brushRef="#br0" timeOffset="108497.8487">8453 16900 14190,'-28'-2'4902,"11"2"-258,-3-3 0,7 3-4128,-6 3-258,2 10 0,3 3-129,4 5-129,5 4 0,5-1-129,3 0 129,7 2 0,4-3 0,1-2 0,2-4 129,-3 0 0,-6-1 129,-3-1 0,-5 1 0,-8 0 0,-10-4-129,-4 0-387,-2 3-1290,-2-10-3225,3-4-129,3-4-258,8-12-516</inkml:trace>
  <inkml:trace contextRef="#ctx0" brushRef="#br0" timeOffset="109097.9087">8825 16895 13932,'-13'6'5031,"12"19"-258,-3 5-129,2 8-3999,0 4 0,2 9 0,-2-1-258,2 6 0,0-2-129,0-3-129,-1-1-258,-2-7-387,0 3-1935,-4-11-2451,-1-4 129,-5-17-774,3-7 0</inkml:trace>
  <inkml:trace contextRef="#ctx0" brushRef="#br0" timeOffset="109609.9599">8737 17105 14706,'28'-89'5289,"-13"53"-258,-1 7-129,6 12-3999,-2 7-387,6 10 0,-2 9-258,0 11 0,-4 7-258,-3 4 0,-2 5-129,-8-2-129,-5 3-258,-5-8-129,-3-3-129,-5-10 0,1-6 0,0-10 129,12 0 129,-8-23 258,8-4 387,10-2 0,3-9 387,4 6 0,3-2 129,3 8-129,-2 9-129,1 7-129,-1 10 0,-2 5 0,-3 12-258,-2 5 129,-3 2 0,-4-1 0,0-3 0,-3-3 0,-2-7 0,-2-10-129,0 0 129,0 0 129,7-17 0,-1 0-129,1-5 129,2 3-129,0-1 1,3 6-130,-1 7 0,-2 7 0,-1 10 0,-5 8 0,-1 10 0,-2-2-130,1 11-1934,-2-12-2838,1-5-258,-4-8-129,4-12-516</inkml:trace>
  <inkml:trace contextRef="#ctx0" brushRef="#br0" timeOffset="110186.0175">9356 16774 11352,'8'-27'3999,"-8"27"-1290,0 0-1419,-11 10-5160,7 3-387,0 0-258,3 0 516,2 7 2322,2-5 1290,2-3 1677,8 5 2322,-2-3 1677,2 0-387,-3-2 0,2 3-645,-12-15-1677,17 9-774,-17-9-516,14 0-387,-9-9-129,3-1-387,-3-4-257,0 1-130,-1 1 0,-1 0 0,-3 12 0,0 0 0,0 0 0,0 6 0,-1 9 0,-1 2 0,2 2 0,0-1 0,2-8 0,4 0 0,-6-10 0,19 0 0,-10-10 0,4-5 0,-1-2 0,-1-4 0,-3 6 0,-2-2 0,-6 3 0,-1 4 0,-9 8 0,-4 6 0,-6 16 0,0 7 0,-2 9 0,-1 5 0,5 5 0,4 0 0,7-3 0,4-3 0,5-9 0,7-10 0,7-9 0,6-9 0,5-3 0,-2-15-388,5 1-4643,-3-13-258,1-1-258,-5-7-258</inkml:trace>
  <inkml:trace contextRef="#ctx0" brushRef="#br0" timeOffset="110534.0523">9735 16929 13545,'-7'39'5418,"1"-29"-258,6-10-129,0 0-3225,0 0-1290,5-19 0,6 1 0,1-5-257,1-2-259,0-2 0,-1 2 0,-1 4 0,-6 4 0,-5 5 0,0 12 0,-12 0 0,-2 13 0,-3 11 0,2 12 0,-2 3 0,4 6 0,3 0 0,6-2 0,4-5 0,2-11 0,12-5 0,-4-21-3613,15-1-1547,2-16-129,4-6-516,3-13-258</inkml:trace>
  <inkml:trace contextRef="#ctx0" brushRef="#br0" timeOffset="111066.1055">10342 16841 14706,'-9'-10'5289,"9"10"0,-2 9-387,-5 10-4128,7 12-258,0 5-129,0 8 0,0 5-258,0 2-129,-2 1-129,-2-5-258,0 3-1419,-5-16-3225,-1-9-129,-6-9-258,-1-9-387</inkml:trace>
  <inkml:trace contextRef="#ctx0" brushRef="#br0" timeOffset="111231.122">10179 17045 14577,'30'-4'5418,"-10"6"0,8 2-387,0-4-3870,11 0-516,5-6-645,-1-6-3999,5 2-1032,-3-7-258,-3 0-387</inkml:trace>
  <inkml:trace contextRef="#ctx0" brushRef="#br0" timeOffset="112990.2979">10838 16823 12384,'0'0'5160,"0"0"-516,0 18 129,2 9-4128,0 3-258,4 9 129,-1 2-129,3 2-129,1 1 0,1-5 0,0-8-129,1-5 129,-2-11-129,1-8 0,-1-7 0,0-7-129,2-12 129,-4-5-129,3-8 0,2-6 129,-1-2-129,0 2 0,0 3 0,-3 7 0,-1 5 129,2 12 0,-1 11-129,1 13 129,0 12-129,2 5 129,4 1 0,1 3 0,3 0 0,1-5-129,2-5 129,1-9-129,-1-5 0,-3-6 0,-2-4 0,-3-2 129,-4-11-129,-3-4 0,-7-8 129,0-5 0,-7-7 0,-1-3-129,0-1 0,-2 2 0,4 3-387,0-1-258,6 17-903,0-1-3354,7 11-387,3 3-387,2 5 0</inkml:trace>
  <inkml:trace contextRef="#ctx0" brushRef="#br0" timeOffset="113418.3407">11559 16782 13287,'-6'2'5418,"-5"1"-258,0 1-129,-7-1-4257,0 11-129,-2 1-258,1 10-129,1 3 0,4 5-258,1 1 0,5 0 129,3-2-129,5-4 0,0-4 0,8-11 0,3-10 0,1-6 0,1-11 129,0-9-258,-2-8 258,1-2-258,-2-4 129,-1 4 0,-2 5 0,-2 7 0,0 11 0,-5 10 129,10 14-129,-6 11 129,-1 7 0,1 5 0,-1 3-129,2-2 129,0-1-258,0-9-129,5-5-516,-10-23-1290,20 7-3096,-7-14 0,4-10-387,-2-17-387</inkml:trace>
  <inkml:trace contextRef="#ctx0" brushRef="#br0" timeOffset="114177.4166">11692 16678 13287,'-9'-57'5418,"2"37"-387,7 20 129,-8 0-3741,6 14-903,2 17 0,0 10-258,0 8-129,1 1 0,1 11-129,1-7-258,0 1-387,-3-12-903,2 1-2193,-2-17-1548,0-6 0,0-21-387,0 0 3225,-3-7 1290,3-15 903,0-4 1161,0-8 2838,6 2 1419,4 1-258,3 4 0,-5-4-2838,13 10-1032,-2 1-258,3 7-129,-4 0-258,1 3 0,-3 0-258,-4 3 0,-3 0 0,-9 7 0,0 0-129,0 0 129,0 0 0,-6 20-129,1 0 0,0 8 129,1 3 0,3 6-129,1-1 0,0-1 129,5-4-129,2-6 0,2-7 129,0-10-258,2-8 258,0-8-129,0-13 129,0-12-129,-1-5 0,-1-9-129,0-2 129,-2-4 0,1 7-129,1 2 129,-3 9-129,1 9 129,-2 12 129,-5 14-129,13 6 129,-9 19-129,-2 8 258,-2 11-129,0 4 0,0 2 0,-2-1 129,-3-7-128,2-8-130,1-8 0,1-12 0,1-14 0,0-8 0,4-15 0,4-4 0,1-4 0,2 2 0,1-3 0,0 10 0,0 1 0,-1 14 0,-1 7 0,-3 9 0,1 5 0,1 8-1033,-9-5-4127,8 2-387,-1-9 129,4-5-774</inkml:trace>
  <inkml:trace contextRef="#ctx0" brushRef="#br0" timeOffset="115342.5331">12384 16833 13803,'-13'-10'5676,"13"10"-387,0 0-129,-3 14-4515,3 13-387,6 12 0,3 10 0,-2 6-129,1 8-129,0 5 129,-3 0-129,0-8 129,-5-7 0,0-10 0,-2-13 0,-3-10-129,5-20 129,-16-1 0,10-24 129,2-13-128,1-15-130,3-10 0,6-8 0,6-1 0,5 6 0,2 9 0,2 11 0,0 16 0,-1 18 0,-4 17 0,-6 19 0,-6 8 0,-4 9-775,-5-9-1676,-2 4-3096,0-10 129,3-9-387,4-17-258</inkml:trace>
  <inkml:trace contextRef="#ctx0" brushRef="#br0" timeOffset="115626.5615">12572 16965 12126,'52'-73'5547,"-26"46"-258,-6 4-129,3 16-3870,-6 7-387,-1 8-387,-8 13-129,-2 6-129,-4 2 0,-2 2-129,-1-4-129,-4-3 129,0-7-129,5-17 0,-10 4 0,10-16 0,3-12 0,7-5-129,7-2 129,1-1 0,3 6 0,-2 4 0,1 12 129,-2 8-129,-6 7 0,-5 12 0,-1 7-258,-6 0-645,4 2-4128,-4-7-258,-2-6-387,2-13-129</inkml:trace>
  <inkml:trace contextRef="#ctx0" brushRef="#br0" timeOffset="116242.6231">12965 16695 10836,'11'-10'5031,"-11"10"-129,0 0-258,0 0-3612,10 6-1032,-10-6 129,11 15-258,-3-2 258,1-1 0,0 4 0,0-3 129,1 3 129,0-2 129,0 0-129,-1-4 258,2-4-129,-1-3 129,2-3-129,1-3-258,1-6 129,2-4-129,-1-4 0,0-2-258,1-1 129,-2 1-258,-4 3 258,-2 4-129,-2 3 0,-6 9 0,0 0 0,0 0 0,0 0 0,-3 13 0,-1-1 0,3-1 0,1 0 129,0-11-129,2 12 129,-2-12 0,13 3 0,-5-3 0,-1-8 1,3-1-130,-3-3 0,-1-1 0,-3 2 0,-3 1 0,0 10 0,-14-11 0,-3 11 0,-5 12 0,-5 7 0,-3 9 0,-1 6 0,3 7 0,4 5 0,6-2 0,8-3 0,10-4 0,9-7 0,11-6 0,10-10 0,8-10 0,1-4 0,5-7-259,-9-15-3482,3 2-1806,-9-9 0,-4 0-645,-11-1-129</inkml:trace>
  <inkml:trace contextRef="#ctx0" brushRef="#br0" timeOffset="116550.6539">13358 16876 14190,'-5'19'5547,"5"-19"129,7-4-516,-2-11-4257,12-3-258,3-5-258,2-4-128,2-2-259,-1-2 0,-4 2 0,-2 1 0,-6 6 0,-10 5 0,-5 6 0,-11 11 0,-7 5 0,-4 18 0,-2 7 0,2 7 0,2 7 0,9 2 0,10-1 0,6-5 0,15-10 0,8-12 0,13-9-517,-1-16-3998,12-8-903,-1-14-129,-2-4-387</inkml:trace>
  <inkml:trace contextRef="#ctx0" brushRef="#br0" timeOffset="117346.7335">12124 16584 3483,'-9'-20'4902,"1"3"-129,8 17-129,0 0-1677,0 0-1161,0 0-516,0 14-258,6 8-258,1 0-387,1 11 129,1 3-129,0 9 0,-2-2-129,0 3 129,-2-3-129,-2-3 0,-2-5 129,-1-5 0,0-9 0,0-6-129,0-15 129,0 0-129,-2-7 0,2-15 0,2-5 0,7-2 0,-1-3-258,4 4 129,0 4 0,1 5 0,-1 9 0,0 10-129,-1 12 0,-2 9 0,0 8-645,-6-6-3612,8 3-903,0-9-387,1-12-645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8-16T14:57:42.93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12021 4388 5289,'24'-20'4644,"-6"8"-258,3-5-258,8 3-2967,-4-3 0,10 5 0,-1-2-516,6 5 129,0 0-258,1 7 258,2 0-258,3 3-129,-1 5 0,2 8 0,1 1-129,-2 3-129,-1 3 0,-3 3 0,-5 3-129,-2 3 129,-6 0-129,-3 2 0,-8 1 129,-3 2-129,-5 3 129,-5 3-258,-5 0 258,-7 3-129,-9 3 129,-7 3 0,-7-2-129,-11 1 129,-7-2 0,-4-5 0,-9-3-129,-5-5 129,-6-8 0,-3-9 0,-2-7 0,-1-8 0,3-8 129,0-12-129,4-16 129,7-7 129,8-11 0,12-5 0,15-6 0,14 0-129,15-2-129,10 2 258,19 7-387,13 5-258,12 10-645,3-2-2967,11 11-1419,-4 1 0,1 7-516,-6 0-387</inkml:trace>
  <inkml:trace contextRef="#ctx0" brushRef="#br0" timeOffset="1360.136">11853 5241 3096,'-48'50'4644,"14"-19"-129,-5 8 0,-6 9-2451,-11 0-387,1 11-129,-12 4-645,0 8-258,-8 0 0,0 7 129,-6 2-387,2 2 129,-1 3-258,1 1 129,1-3 0,-2 1 0,2-1 0,2-3-129,1-3 129,3-6 0,3-7-129,3-6 0,7-11 0,5-9 0,7-11-516,5-12-387,14-6-1419,3-13-2709,7-8-129,6-12-258,6-1-516</inkml:trace>
  <inkml:trace contextRef="#ctx0" brushRef="#br0" timeOffset="1593.1593">10240 6500 7482,'-15'52'4773,"1"-14"0,-5 10-387,-1 3-2064,-2-2-1290,7 6-258,1-10-258,7 0 0,5-8-129,4-7-129,10-8-258,7-12-774,12-6-3741,2-4 0,6-4-516,4-8 0</inkml:trace>
  <inkml:trace contextRef="#ctx0" brushRef="#br0" timeOffset="2164.2164">12366 5299 3096,'0'67'4257,"2"-13"129,-2 5-258,3 7-2322,5 18-645,-3 1-129,7 10 0,-3 0-258,6 7 129,-4-1-258,0 5-258,-5 3 258,-1 4 0,-5 1-258,0 2 0,-4-10 0,-1-2-129,-1-11 0,0-9 129,2-16-129,0-13-129,3-15-387,-3-19-1290,4-10-3096,0-11 258,0-9-774,-1-10-258</inkml:trace>
  <inkml:trace contextRef="#ctx0" brushRef="#br0" timeOffset="2440.244">12281 7106 10062,'-5'46'5289,"12"-19"-258,5 0 129,7 3-2967,2-6-1290,9 2-387,-2-8 129,3-1-516,-3-4 258,0-5-258,-5-5 0,-2-3-129,-2-5 0,-4-10 258,-4-8-387,-1-9 129,-4-7-258,-2-6-258,2 0-3225,-6-10-1290,0 1-129,0-1-645,-3 0-258</inkml:trace>
  <inkml:trace contextRef="#ctx0" brushRef="#br0" timeOffset="3236.3236">12990 4961 5547,'-25'10'5160,"21"4"-387,4 4-129,8-1-1677,13 14-2451,8 6 129,14 11 0,7 7 0,12 13-258,9 12-129,6 7 0,8 12 129,2 5-129,3 5 129,2 10 129,-3-1 129,2 0 0,-5-7 0,-1-3 0,-5-12-129,-3-6 0,-7-15-129,-4-12-129,-10-13-129,-6-8-129,-5-13 129,-5-7-129,-7-6-129,-8-7 0,-5-3-129,-6-4 129,-14-2-258,8 0 0,-8 0 0,-19-12 0,-1 5 0,-10-2 129,-5 2 0,-4 0 0,-1 1 129,1 1 129,5 3 0,3 1 129,9 1 0,4 0 129,6-2 129,12 2-129,0 0 0,-6-12 0,6 12 0,3-10-129,-3 10 0,7-13 0,-7 13-129,7-13 129,-7 13-129,1-14 129,-1 4-129,0-2 0,-4 2-387,0-4-387,4 14-2064,-7-13-2322,7 13-129,-11-6-387,11 6-258</inkml:trace>
  <inkml:trace contextRef="#ctx0" brushRef="#br0" timeOffset="3552.3552">14315 6695 9159,'-18'8'5289,"18"-8"-387,-8 15 0,8-1-1677,7-8-2838,12 3-129,4-2 0,8 2 0,3-5 0,4 0 0,-3-4 0,-2 0 0,-6-6 0,-5-5-129,-11-3 129,-3-6-129,-8-8-129,-2-10-387,-7 2-1677,-6-12-2967,-2 0-129,-6-4-387,0 4-645</inkml:trace>
  <inkml:trace contextRef="#ctx0" brushRef="#br0" timeOffset="4476.4476">9460 7345 10836,'-4'-20'4773,"15"6"-129,16-5 129,5-6-3999,22 4-129,11-1 0,12 9-129,7 6-258,5 7 129,-4 16 129,1 14-387,-10 17 129,-9 14-129,-14 10 129,-11 7-129,-15 2 129,-16 5-129,-11 0 0,-11-4 129,-16-8 0,-15-5-129,-11-10 129,-14-7 0,-14-11-129,-7-15 258,-10-15 0,-1-10-129,-4-24 1,6-20-259,4-23 0,13-14 0,15-13 0,17-5 0,19-1 0,14 3 0,21 5 0,19 8-1033,23 18-3998,11 13-387,17 11 0,9 8-516</inkml:trace>
  <inkml:trace contextRef="#ctx0" brushRef="#br0" timeOffset="5116.5116">12179 7714 13932,'10'-42'5031,"13"20"-387,13 3 0,13 1-4515,12 7-129,12 4 0,6 7 0,5 8 0,1 13 0,-2 9 0,-5 11 0,-8 6 258,-11 6-129,-14 4 0,-14 2 0,-16 7 129,-13 2 0,-16 3 0,-18 0 129,-15-1-258,-16 1 0,-14-6 387,-10-2-258,-10-15 387,-3-10-258,0-18 130,3-12-517,8-16 0,15-26 0,11-24 0,17-22 0,13-12 0,14-7 0,16 3 0,6 3 0,18 14-904,3 10-4256,18 21-387,6 15-129,12 12-387</inkml:trace>
  <inkml:trace contextRef="#ctx0" brushRef="#br0" timeOffset="5684.5684">14650 7077 12384,'-8'-70'5160,"16"35"-129,17 1-387,14 5-4128,13 3-258,14 7 0,13 9 0,8 10-129,6 16 0,3 14 0,-3 10-129,-4 14 129,-11 9 258,-9 9-258,-16 8 0,-12 0 0,-20 2 129,-18 1-129,-17-2 129,-24-2-129,-17-7 0,-19-4 129,-17-12-129,-14-9 258,-11-16-129,-4-12 258,4-19-129,7-12-257,9-27-130,13-20 0,17-21 0,19-13 0,21-7 0,23-2 0,12 5 0,18 6 0,21 21-2839,8 9-2321,11 21-387,-1 15-516,3 14-129</inkml:trace>
  <inkml:trace contextRef="#ctx0" brushRef="#br0" timeOffset="6804.6804">9206 8069 11997,'-21'-12'4902,"5"12"-387,-10 7 129,-5 12-3999,-15 10-387,-9 15 129,-18 10 0,-13 11-129,-13 14 258,-15 15 129,-14 10-129,-10 13 129,-8 3-129,-5 6 0,-3 0 0,1 1 0,-2-9-258,11-7-128,3-14-130,13-13 0,8-14 0,14-16 0,16-9-259,13-20-1160,18-6-3612,12-13-387,18-6 0,10-11-516</inkml:trace>
  <inkml:trace contextRef="#ctx0" brushRef="#br0" timeOffset="7092.7092">6894 9378 14061,'-26'45'5031,"0"-8"-129,-7 9-258,-9 9-4386,-4 10-258,-5 6 0,1 6 0,3-4 129,7 1 0,9-8 0,14-5 0,11-10 129,12-11 129,20-14 0,16-8-129,8-9-516,7-11-1806,11-5-2967,6-8 129,6-2-645,2-2-387</inkml:trace>
  <inkml:trace contextRef="#ctx0" brushRef="#br0" timeOffset="7632.7632">9745 8365 14061,'-20'14'5031,"14"4"-387,3 7 0,1 13-4257,2 10-258,0 16 129,7 18 129,1 15-129,5 15 0,1 11 258,4 15 0,2 3 0,0 10-129,2-1 0,-1-2 1,-1-4-388,0-6 0,-3-9 0,-4-8 0,-3-13 0,-2-13 0,-4-12 0,-2-18 0,-1-10 0,-4-23-2839,2-8-2321,-5-14-258,6-10-387,-11 0-129</inkml:trace>
  <inkml:trace contextRef="#ctx0" brushRef="#br0" timeOffset="7924.7924">9555 10818 14706,'43'60'5160,"-10"-37"-129,9-5-258,3-8-4386,-1-2-258,4-8 0,-2-2 129,-2-10-129,-5-6 129,-5-5 0,-7-6 0,-3-6 0,-6-7 0,-5-11 129,-4-1 1,-4-4-388,-3 2 0,-2 5-259,-2 0-4385,0 7-516,-2 4 0,0 7-516</inkml:trace>
  <inkml:trace contextRef="#ctx0" brushRef="#br0" timeOffset="8504.8504">12371 8762 12513,'-19'-45'5160,"12"26"-258,1 11-258,6 8-2838,-11 10-1161,4 18-258,-1 22-129,-2 17-129,-3 20-129,-1 23 0,-3 22 258,-5 16-258,1 14 0,-6 7 0,-1 1 258,-2-1-258,-1-6 387,-4-14-258,-2-13 0,3-15 129,-1-13 0,5-13-129,1-17-129,6-16-645,1-20-1548,8-9-2838,4-18 0,10-15-387,-8-8-516</inkml:trace>
  <inkml:trace contextRef="#ctx0" brushRef="#br0" timeOffset="8720.872">11788 10805 10965,'-18'2'5031,"10"13"-258,4 6 129,1-4-2967,3 12-1161,3 0-129,5 2-129,0-3-129,5-1 0,0-8 129,6-9-129,0-8-129,4-4 0,6-16-129,0-8-387,7-1-516,-6-9-3999,7-4-516,-1-1 129,-2 0-645</inkml:trace>
  <inkml:trace contextRef="#ctx0" brushRef="#br0" timeOffset="9260.926">12968 8490 12384,'-20'-54'5031,"7"39"0,-2 4-387,1 8-3612,-2 3-387,6 13 129,2 5 0,8 15-387,2 10 258,14 17-129,4 16 0,8 18-128,8 16-388,8 14 0,7 14 0,7 7 0,0 4 0,1 2 0,0-7 0,0-2 0,1-10 0,-4-10 0,-2-15 0,-2-4 0,-1-13 0,-1-15 0,-3-8 0,-7-16 0,1-9-1033,-13-12-4127,-1-7-387,-9-13 0,-8-6-387</inkml:trace>
  <inkml:trace contextRef="#ctx0" brushRef="#br0" timeOffset="9516.9516">13642 10660 14190,'-31'22'5031,"28"-11"0,5 2-129,9-5-4257,9 1-258,4-5 129,5-1-129,2-3 0,1 0-129,-3-2 0,-4-3 0,-3-5-129,-7-3 129,-5-8-128,-6-7-130,-4-4 0,-4-5-130,-1 6-2579,-3-10-2193,-1 4-387,-1-1-129,5 2-645</inkml:trace>
  <inkml:trace contextRef="#ctx0" brushRef="#br0" timeOffset="10057.0056">15171 8315 10707,'-34'-97'4902,"21"56"-129,3 13-387,-1-1-2709,11 29-516,0 0-258,-6 11-258,6 30-258,0 18 0,2 20 129,3 22 0,1 26 0,1 18-129,3 16 129,5 11-128,1 6-388,3 3 0,1-4 0,0-7 0,-1-16 0,-1-16 0,-4-17 0,-4-25 0,-3-18 0,-7-23-3871,0-18-1160,0-25-258,0-19-258</inkml:trace>
  <inkml:trace contextRef="#ctx0" brushRef="#br0" timeOffset="10473.0472">15857 8024 14319,'-16'-31'4902,"11"19"-258,5 12 0,0 0-3999,5 16-129,14 15-258,14 19 129,12 13-129,19 20 0,16 11 258,20 12 0,15 15 0,13 4-128,6 2-388,2 1 0,-2-4 0,-8-6 0,-11-4 0,-12-6 0,-15-11 0,-15-14 0,-5-6-4000,-18-14-1031,-8-10-129,-10-14-516</inkml:trace>
  <inkml:trace contextRef="#ctx0" brushRef="#br0" timeOffset="10729.0728">17283 9766 17157,'-49'20'5160,"38"-8"0,11-12-129,0 0-4772,14 2-259,9-4 0,5-12 0,1-3 0,2-8 0,-3-6 0,1-7 0,-4-7 0,-3-4 0,-2-1 0,-6 2 0,-8-5 0,5 14-4000,-11 3-1289,0 14-129,-15 6-258</inkml:trace>
  <inkml:trace contextRef="#ctx0" brushRef="#br0" timeOffset="11237.1236">15215 10018 11352,'-47'25'4902,"28"-14"-258,4-5 0,3-6-3096,12 0-774,-8 12 0,11 5-129,4 5-129,8 11 129,3 4-129,7 8 0,3 3-129,7 2 129,2-5-128,2-5-388,-3-11 0,-3-8 0,-4-13 0,-4-8 0,-9-8 0,-3-16 0,-7-13 0,-5-14 0,-1-11 0,-1-13-259,1 0-4643,-3 0-258,3 4-129,1 6-516</inkml:trace>
  <inkml:trace contextRef="#ctx0" brushRef="#br0" timeOffset="11913.1912">17333 10314 16512,'5'-49'5160,"18"15"0,17-4-387,14 0-3999,17 6-386,11 8-388,14 14 0,3 10 0,4 22 0,-3 16 0,-3 15 0,-12 8 0,-9 13 0,-16 4 0,-14 0 0,-19 0 0,-17-2 0,-18-1 0,-22-4 0,-19-2 0,-20-10 0,-17-6 0,-11-9 0,-10-15 0,-1-15 0,0-14 0,9-22 0,8-20 0,17-17 0,17-23 0,21-12 0,18-6 0,18-1 0,14 4 0,14 2 0,16 20-4516,7 12-773,6 21-258,2 17-645</inkml:trace>
  <inkml:trace contextRef="#ctx0" brushRef="#br0" timeOffset="12493.2492">15357 10746 15867,'-2'-50'5289,"20"19"0,10-3-387,12 3-4257,13 6-258,11 10-129,11 12-128,9 11-130,2 21 0,0 16 0,-3 16 0,-13 15 0,-12 12 0,-17 5 0,-20 4 0,-21 0 0,-28-2 0,-20-6 0,-23-6 0,-20-11 0,-17-19 0,-8-14 0,-8-23 0,5-16 0,6-26 0,14-23 0,17-28 0,23-23 0,27-10 0,25-1 0,21 3 0,19 5 0,23 20-259,7 11-4901,9 24-516,1 20 129,-7 17-645</inkml:trace>
  <inkml:trace contextRef="#ctx0" brushRef="#br0" timeOffset="13065.3064">13483 10950 14190,'-11'-51'5289,"19"23"-387,13-1 129,16 9-4386,14-2-387,13 6 0,13 8-129,8 8 129,4 12-129,3 18 129,-2 12-129,-4 12 129,-13 8-129,-13 9 129,-15 4-129,-16 4 0,-22 1 0,-17-3-129,-24-1 259,-22 1-259,-20-6 0,-21-6 0,-12-9 0,-9-13 0,-5-16 0,2-15 0,6-21 0,10-27 0,17-24 0,19-19 0,21-15 0,23-10 0,22-2 0,15-1 0,25 22-2581,4 5-2579,14 22-387,-3 19-387,0 21-258</inkml:trace>
  <inkml:trace contextRef="#ctx0" brushRef="#br0" timeOffset="13589.3588">11863 11069 15609,'-4'-75'5418,"21"35"-129,12 1-258,10 4-4773,10 10-129,10 12 0,5 13 0,1 26-129,-4 15 0,-6 17 258,-7 17-129,-15 15 0,-14 12 0,-18 12-129,-13 6 130,-26 1-130,-18 0 0,-19-8 0,-14-6 0,-14-16 0,-8-19 0,-10-24 0,-1-25 0,1-23 0,11-35 0,9-38 0,17-25 0,19-20 0,23-8 0,26-2 0,16 3 0,18 10 0,15 17 0,19 36-517,5 12-4772,6 19-516,-2 10 0,1 12-516</inkml:trace>
  <inkml:trace contextRef="#ctx0" brushRef="#br0" timeOffset="14416.4415">9396 11280 14061,'52'-60'4902,"-2"29"-129,9 1-258,10 10-4257,9 12-387,5 8 129,3 13 129,-4 21 0,-9 16-129,-11 14 0,-13 12 129,-14 10-129,-17 3 258,-15 8 129,-19 2 0,-19-3-129,-22-3 129,-16-9 129,-15-11 0,-10-15 129,-7-17-129,-2-20-386,4-21-130,8-28 0,14-33 0,17-28 0,18-20 0,22-8 0,19-6 0,17-2 0,20 12 0,6 12-4387,19 19-1031,3 25-129,6 16-645</inkml:trace>
  <inkml:trace contextRef="#ctx0" brushRef="#br0" timeOffset="15084.5083">5630 10302 12771,'-12'-60'5289,"21"28"-258,17 0-129,15 5-4515,12 1-129,14 4-129,7 9 129,8 13-129,6 11 129,1 20-258,0 18 129,-7 11 0,-8 17 0,-12 10 0,-15 10 0,-13 2-129,-21 6 129,-19-1 0,-21-4 129,-18-3-129,-20-8 0,-18-13 129,-14-14 0,-13-21 129,-2-21 129,-1-22-129,4-28-257,5-36-130,14-26 0,18-21 0,25-15 0,25-6 0,22 1 0,24 6 0,21 4-2323,30 33-2966,16 16-258,18 23-258,7 16-645</inkml:trace>
  <inkml:trace contextRef="#ctx0" brushRef="#br0" timeOffset="15804.5803">9293 12109 14319,'-40'-5'5031,"3"20"-129,-13 12-258,-24 11-4257,-10 13-258,-18 11 0,-19 10 129,-15 7 0,-15 8-129,-11 0 129,-9 5 0,-4-2 0,2-3 0,-1-6 0,9-5-129,6-3 129,13-9-258,12-7 129,21-13-258,17-9-258,18-15-903,25-4-3612,17-16-387,22-6-258,12-15-258</inkml:trace>
  <inkml:trace contextRef="#ctx0" brushRef="#br0" timeOffset="16084.6083">6984 12830 13158,'-84'21'5031,"39"0"-258,-2 8-129,1 9-4515,4 9-258,5 6 258,5 5 0,10 3 0,10-1 258,12 1-129,9-7 129,16-5 0,8-8 0,11-6-258,11-7-774,-1-9-3483,13-2-903,-1-9 0,3-1-645</inkml:trace>
  <inkml:trace contextRef="#ctx0" brushRef="#br0" timeOffset="16584.6583">9780 12218 14448,'-35'-46'5160,"23"46"-387,0 10 0,2 26-4257,6 12-258,8 18 0,7 14 129,9 19 0,6 15 129,10 13 0,4 9 0,4 6-257,0 7-259,1 3 0,-1 5 0,-4-7 0,-4-9 0,-5-11 0,-4-9-259,-6-22-1289,2-12-3483,-11-19-387,-1-18 0,-8-22-516</inkml:trace>
  <inkml:trace contextRef="#ctx0" brushRef="#br0" timeOffset="16824.6823">10090 14220 13158,'0'62'5031,"11"-28"-258,4 2-129,3-6-4128,3-3-129,1-7 129,3-8-129,-5-12 129,2-4 0,-4-16-129,0-12 0,-3-11-129,-5-12-258,-1-8-387,-5-7-516,5 5-3870,-8 3-387,-1 8 0,-3 7-645</inkml:trace>
  <inkml:trace contextRef="#ctx0" brushRef="#br0" timeOffset="17472.7471">10250 14647 15867,'24'-108'5289,"-3"49"-129,8 5-258,-2 4-4773,14 11-258,9 15 129,8 22 129,4 19-129,3 23 258,-1 19-129,1 19 0,-6 19 129,-3 13-129,-10 7 0,-10 1 0,-13 0 0,-13-2-129,-10-6 130,-19-13-130,-13-15 0,-14-12 0,-16-16 0,-13-14 0,-13-16 0,-11-19 0,-4-11 0,-1-22 0,-2-22 0,9-20 0,8-20 0,16-16 0,17-10 0,20-10 0,18 2 0,18 1 0,21 13 0,12 5-3355,20 26-2063,5 15-129,6 16-516,-2 13-645</inkml:trace>
  <inkml:trace contextRef="#ctx0" brushRef="#br0" timeOffset="18164.8163">6560 13840 11352,'-34'-50'5160,"30"21"-516,5 1 129,14-1-3999,11 3-387,12 3-129,11 9 0,9 11-129,7 9 129,3 22-129,2 16 129,-4 17-129,-5 16-129,-10 12 129,-13 14 0,-15 6 0,-17 4 0,-17 1 258,-20-2-258,-16-8 258,-16-12 0,-13-14 129,-9-19 0,-10-25 0,-3-23-129,1-22-129,4-35 1,4-38-259,11-21 0,12-26 0,15-12 0,22-9 0,18-5 0,16 9 0,23 12 0,22 32 0,12 12-2194,13 27-2837,5 17-516,1 21-258,-5 12-387</inkml:trace>
  <inkml:trace contextRef="#ctx0" brushRef="#br0" timeOffset="19604.9603">13447 11801 12771,'13'-33'5031,"-13"33"0,5-12-258,-5 21-3483,-13 9-645,-1 15 0,-10 14-129,-4 20 129,-11 25-129,-5 26-129,-8 17 0,-4 20-257,-2 11-130,0 5 0,2-4 0,4-7 0,5-18 0,4-16 0,7-21 0,5-22 0,9-21-388,2-23-515,13-15-3741,-3-22-645,6-11-129,3-26-387</inkml:trace>
  <inkml:trace contextRef="#ctx0" brushRef="#br0" timeOffset="20049.0047">13923 11984 10449,'-51'-14'5418,"30"11"-516,3 0 129,3 1-2322,5 1-2064,10 1 0,0 12-258,7 12-129,7 11-129,5 20 0,5 18 129,6 22-129,5 14 0,2 16 0,3 13 0,1 2 0,2 2-129,0-5 129,-3-12-258,0-4 258,-3-12 0,-3-9 0,-1-11-129,-3-7 0,-4-14-258,-6-7-387,3 0-2193,-6-19-2322,-3-10-129,-4-10-387,-1-8-516</inkml:trace>
  <inkml:trace contextRef="#ctx0" brushRef="#br0" timeOffset="20381.0379">14282 13963 12384,'-11'50'5031,"11"-30"0,6-2-258,9-5-4257,8 2-258,4-9 258,5-3 0,1-3-129,1-1 0,0-11 0,-4-1 0,-4-6-129,-3-3 0,-8-6-129,0-5 129,-7-5-516,-5-11-129,5 1-3354,-8-8-1290,0 1-258,-6-4-516,-1 6-387</inkml:trace>
  <inkml:trace contextRef="#ctx0" brushRef="#br0" timeOffset="20945.0943">12749 13360 11997,'-23'-12'5031,"14"15"-387,5 14 0,2 5-4515,2 10 0,5 8 0,3 6 129,-1 5 0,2 1 129,1-5 0,2-6 129,-3-10 0,4-7 0,0-16-129,4-8 0,3-15 0,4-10-387,2-3-387,0-8-903,5 2-3612,-2-3-129,2 7-258,-4 3-774</inkml:trace>
  <inkml:trace contextRef="#ctx0" brushRef="#br0" timeOffset="21505.1503">12646 14324 11997,'-21'-77'5289,"21"39"-387,3 5-129,17 2-3999,0 5-516,10 8 0,4 8-129,10 10 129,1 20 0,3 18 0,-4 13-129,-1 19 129,-9 11-129,-6 12 0,-12 8 0,-11 4 0,-11 2 0,-16-6-129,-13-9 129,-11-9 0,-12-16 0,-5-12 129,-8-23 0,1-18 129,-3-20 0,9-25-129,5-25 0,11-23 0,12-25-128,17-17-130,15-9 0,10-3 0,21 10-259,12 5-644,20 22-3096,4 14-1032,11 26-516,1 17-387,2 16-516</inkml:trace>
  <inkml:trace contextRef="#ctx0" brushRef="#br0" timeOffset="22093.2091">14633 14354 12513,'29'-65'5289,"-4"30"-129,6-5-129,10 5-4257,7 5-258,7 6 0,1 14-258,4 10 0,-2 15 0,-5 17 0,-7 15-129,-10 9 0,-10 12 129,-13 6 0,-13 3-129,-13 3 0,-19-1 0,-14-4-129,-17-9 129,-11-4 0,-14-11 0,-7-11 0,-7-16 130,5-14-259,7-15 0,13-21 0,16-20 0,16-15 0,27-13 0,18-11 0,27 7-2323,13-11-2966,18 5-387,9 6-258,11 5-387</inkml:trace>
  <inkml:trace contextRef="#ctx0" brushRef="#br0" timeOffset="23889.3887">11559 11110 12513,'-31'19'5160,"31"-19"-258,10-13-129,14-10-4386,11-10-1290,15 0-3483,4-2-387,6-2-129,0 4-516</inkml:trace>
  <inkml:trace contextRef="#ctx0" brushRef="#br0" timeOffset="24993.4991">15886 11471 10707,'-11'0'4644,"11"19"-129,1-2 0,10 14-2838,5 10-1032,7 19 129,2 14-129,10 23 129,-2 16-129,6 18-258,-2 16 0,1 7-258,-5 4 0,3 3-129,-4-2 129,-4-8-129,-3-10 0,0-6 129,-4-13 0,1-11 0,-4-10-129,-2-11 129,-1-15 0,1-7-129,-1-12-129,-2-13-387,5-4-1548,-5-21-3096,1-12-129,-4-11-129,1-14-645</inkml:trace>
  <inkml:trace contextRef="#ctx0" brushRef="#br0" timeOffset="25381.5379">16251 13789 12513,'-34'16'5418,"26"-7"-516,6 4 129,2 0-4128,9 3-645,8 0 0,7 1 0,6 0 0,5-2 0,1-7 129,-1-2-258,-2-5 0,-5-1 0,-6-10 0,-5-7 0,-5-5-129,-7-10 129,-2-9-387,-3-9-387,3 2-2193,-3-8-2193,4 1-258,0 1-387,8 6-516</inkml:trace>
  <inkml:trace contextRef="#ctx0" brushRef="#br0" timeOffset="26037.6035">16382 14224 13545,'-9'-31'5547,"14"-3"-387,19-3 0,14-9-4644,13 0-129,14 2-258,14 9 129,13 13 0,8 14 0,7 13 0,0 22-258,-7 17 129,-4 16-258,-7 15 258,-12 10-129,-15 9 129,-15 4-129,-24 2 129,-14 0 0,-16-1 0,-24-6 0,-21-7 129,-19-8-129,-15-10-129,-16-11 130,-12-14-130,-9-13 0,-2-21 0,3-15 0,7-24 0,12-19 0,10-23 0,17-20 0,19-19 0,18-8 0,20 1 0,13 3 0,20 12 0,10 1-3097,21 27-2450,9 15 0,11 23-645,6 4-258</inkml:trace>
  <inkml:trace contextRef="#ctx0" brushRef="#br0" timeOffset="28137.8135">5665 11202 4902,'0'0'5160,"0"0"-516,0 0-516,0 0-1290,8 0-516,-8 0-645,0 0-645,0 0-129,-3 10-258,-5 4 0,-3 7-258,-5 5 129,-4 9-129,-7 7 129,-4 6 0,-5 2-129,-1 4 0,0-4 0,3-4 1,4-5-388,4-8 0,4-5 0,5-7 0,5-5 0,2-5 0,2 0 0,0-2 0,0 2 0,-1-2 0,3 0-130,-8-6-4127,14-3-1032,-14 0-387,14 0-258,-5-18-645</inkml:trace>
  <inkml:trace contextRef="#ctx0" brushRef="#br0" timeOffset="30754.0751">5320 11826 9417,'-2'-22'5160,"2"22"-387,-10-10-129,-7 10-3225,5 10-516,-10 7-258,-2 13-129,-11 8-129,-7 13 0,-10 10 0,-5 14 129,-7 9 0,-3 8-129,-3 7 0,-1 1-129,3-1 0,3-2 0,6-9-129,6-9 0,6-14 0,11-10-258,8-16-129,8-16-387,12-10-1161,8-13-3225,0-22-129,5-7-387,10-7-258</inkml:trace>
  <inkml:trace contextRef="#ctx0" brushRef="#br0" timeOffset="31009.1006">4507 12505 14061,'-30'13'5160,"13"7"-387,-2 16-774,-4-1-3483,6 7 0,0 2 0,7 4-129,4-2 129,6-2-129,9-13 129,9-6-129,9-6-129,6-12-129,5-4-258,2-4-387,6-3-903,-4-5-3612,4 3-258,-3 2-258,-3 4-387</inkml:trace>
  <inkml:trace contextRef="#ctx0" brushRef="#br0" timeOffset="31617.1614">3749 13150 10320,'2'-32'5160,"14"13"-258,5-5-129,13 3-2709,9-3-1806,14 6 0,7 3 0,10 10 0,2 9 0,-1 16-129,-2 15 0,-8 18 129,-10 14-129,-13 12 0,-13 14-129,-17 10 129,-12 5 0,-7 7 129,-24 0-129,-13 1-129,-15-6 258,-12-5 0,-13-13 129,-6-12 0,-12-20 0,-2-17 0,2-25 0,7-18 1,5-32-388,13-26 0,12-27 0,16-16 0,22-15 0,16-5 0,15 2 0,18 3 0,22 10 0,8 11 0,24 23-4387,0 11-1160,7 15-129,3 9-516</inkml:trace>
  <inkml:trace contextRef="#ctx0" brushRef="#br0" timeOffset="33187.3184">3690 13689 9933,'-10'-3'4902,"1"3"-129,9 0-258,-10 1-3096,10 9-645,-2-1-129,2 6-258,0 2-129,0 4 0,0 0-129,0 3 0,1 0 0,-1-1 0,0-1 0,0-4 0,0-2-258,-2-6-129,2 2-903,0-12-2064,0 0-1419,-4-5-258,5-5-258,2-8-645</inkml:trace>
  <inkml:trace contextRef="#ctx0" brushRef="#br0" timeOffset="33501.3498">3686 13686 7611,'0'-10'4515,"0"10"0,0 0-516,0 0-2193,0 0-774,11-4-129,-3 2-129,4 2-258,0-2 0,2 2-129,-1-1-129,0 1 0,-2 2-129,-2 6 0,-1 2-129,-1 4 129,-4 1-129,2 2 129,0 2-129,-2-2 129,-1-2-129,2-1 0,-1-2 129,-3-12-129,4 15-129,-4-15-129,0 14-774,0-14-1419,-9 7-2064,-2-2-258,0 3-129,-4 1-645</inkml:trace>
  <inkml:trace contextRef="#ctx0" brushRef="#br0" timeOffset="33623.362">3717 13912 8514,'-13'9'5031,"13"-9"0,0 0-516,9 0-1935,1-9-1419,4-3-1032,2-1-4257,1-3-516,0-4-258,0-1-645</inkml:trace>
  <inkml:trace contextRef="#ctx0" brushRef="#br0" timeOffset="35746.5743">6490 14233 11481,'-12'-13'5031,"3"0"-516,9 13 129,-7-10-3612,7 10-516,0 0-129,0 0-129,6 15 0,-1-1-129,1 5 0,0 6 0,0-1 0,0 5 129,-1-4-129,1 1 0,-5-7 0,1-2-129,0-2-129,-2-15-129,0 11 0,0-11-129,0 0 0,-2-14 0,-1 1 129,-1-5 0,1-2 129,-2-3 129,2-1 258,0 1-129,3-1 129,0 2 0,3 4 0,5 1 0,3 1-129,3 4 129,0 0-129,1 5 0,0 2 0,-2 3 0,-2 2 0,-2 0 0,-9 0 0,8 9 129,-6-1-129,-1 4 0,0 0 0,1 2 0,-1-1 0,4 3 0,1-4-129,1 1 129,2 1-129,0 1 0,0-3 129,-1 0-129,0-1 129,-4 1 0,-3 2-129,-1 0 129,-7-2 0,-4 2-129,-6 0 129,-2 0-129,-4-3 129,-1-1-129,1-4-258,3-3-258,10 0-3096,-3-8-1419,9-6-258,3-10-387,4-3-516</inkml:trace>
  <inkml:trace contextRef="#ctx0" brushRef="#br0" timeOffset="36865.6862">10135 15098 11481,'-3'-9'5160,"3"9"-258,-4-10 0,4 10-3225,0 0-516,0 0-387,0 0-258,0 12 0,0 2-129,4 4 0,-2 2-129,0 3 0,0 1-129,2-1 0,-2 0 1,0-2-260,0-4 130,-1-4 0,2-1-516,-3-12 0,1 9-903,-1-9-2064,0-7-1677,0-6 129,0 0-387,0-8-645</inkml:trace>
  <inkml:trace contextRef="#ctx0" brushRef="#br0" timeOffset="37250.7247">10145 15150 9159,'-7'-26'5031,"7"26"-258,-4-16-129,4 16-2064,1-13-1161,9 4-516,-1-6-258,6 2-129,3-4-258,3 1 129,-1-1-129,2 3-129,-5 5 0,-1 3 0,-4 6 0,-12 0-129,10 15 0,-10-1 129,0 5 0,0 2 129,-1 0-129,1 1 129,0-1 0,0-3-129,3-2 129,1-1-128,3-3-130,-3 2 0,-1-4 0,3 1 0,-6 1 0,0 0 0,-3 0 0,-6 1 0,-3 0 0,-3 0 0,-4-1 0,-1-2 0,-1-3 0,0-3 0,3-1-775,-4-6-3998,10-8-387,5-7-129,7-7-645</inkml:trace>
  <inkml:trace contextRef="#ctx0" brushRef="#br0" timeOffset="38525.8522">12519 14693 9417,'-12'-14'5289,"5"1"-258,7 13-129,0 0-3096,0 0-903,0 0-258,0 6-258,0 9 0,0 1-258,5 4 0,-2 3 0,2 1 0,-2-1 0,0-1 0,-1-5 0,-2-3 0,0-2 0,0-12 0,0 9 0,0-9 0,-9-5 0,4-6 0,1-3 0,1-5 0,0-4-129,1-1 0,2 1 129,0 0 0,1 1-129,3 2 129,3 3-129,0 5 129,1 1-129,2 5 129,-1-1-258,2 5 129,-2 0 0,1-1 0,-2 3 0,1 0 129,-9 0-258,10 0 258,-10 0-129,0 0 0,8 0 129,-8 0-129,0 0 0,0 0 0,0 0 129,10 7-129,-10-7 129,12 15-129,-6-6 129,3 1-258,-1 2 258,2 3-129,-1-1 0,2 1 0,-5-1 129,0 3-129,-1-2 129,-5 1 129,-1 0-129,-10 1 1,-5 0-130,-6 2 0,-3-2 0,-5-1 0,2-3-517,-5-13-3869,15-2-903,6-18-258,12-12-645</inkml:trace>
  <inkml:trace contextRef="#ctx0" brushRef="#br0" timeOffset="39689.9686">11402 11416 12513,'-10'-6'5289,"10"6"-258,0 0-129,0 7-3741,0-7-645,0 22 0,0-10-258,1 5 129,1-2-129,2 2 129,-1-6-129,-1 1 0,-2-12 0,6 15 129,-6-15-129,0 0-128,0 0-130,0 0 0,-6-12 0,1 3 0,-1-4 0,1-2 0,-1 0 0,1-1 0,2 1 0,1 2 0,2 1 0,0 2 0,0 10 0,4-15 0,2 7 0,5 3 0,0-2 0,2-1 0,1 2 0,-1-1 0,0 2 0,-2 4 0,-1-1 0,-10 2 0,12 2 0,-12-2 0,3 11 0,-3-11 0,2 16 0,-2-16 0,3 15 0,-3-15 0,8 15 0,-8-15 0,10 16 0,-10-16 0,11 20 0,-7-11 0,-4 2 0,0 1 0,-3 0 0,-7 2 0,-5-1 0,-5 2 0,-3-4 0,-4-4 0,7-2-4258,-4-5-1031,7-12-258,7-10-258</inkml:trace>
  <inkml:trace contextRef="#ctx0" brushRef="#br0" timeOffset="41114.111">14544 14662 5676,'0'-12'5547,"0"12"-129,0-8-516,0 8-903,0 0-2193,0 0-258,0 0-516,0 0-258,0 0-258,1 5 0,-1-5-129,6 18-387,0-4 258,-3 0-258,-1 0 129,1-3-129,-2 1 129,-1-12-129,0 14 0,0-14 130,-8 6-130,8-6 0,-12-4 0,12 4 0,-13-21 0,7 7 0,1-2 0,2-3 0,1 2 0,2 1 0,0-1 0,5 3 0,2 1-130,3 3 1,-1 3 129,2 2-129,1 0 129,-1 3 0,-1 1-129,0 0 129,-2 1 0,-1-1 129,-7 1-129,13-2 0,-13 2 0,8 0 129,-8 0-129,11 0 0,-11 0 129,9 0-129,-9 0 0,10 5 130,-10-5-130,8 13 0,-8-13 0,9 18 0,-4-8 0,1 1 0,-2 0 0,2 3 0,-2-4 0,0 0 0,-4 2 0,0-2 0,-7 0 0,-6 2 0,-7-3 0,-5 1 0,-1-3 0,-6-7-3226,10-8-2192,3-13-129,11-11-645,8-15-387</inkml:trace>
  <inkml:trace contextRef="#ctx0" brushRef="#br0" timeOffset="42278.2274">16555 14564 6966,'-13'-17'5289,"13"17"-129,-11-13-258,11 13-1806,-10-5-1806,10 5-516,-3 8-258,3 3 0,0 4-129,3 3 0,1 1-129,2 2 0,-1-2 0,1-1 0,-1-4 0,-3-3-129,-2-11 0,1 13 129,-1-13-129,-6 0 0,6 0 0,-10-6 129,3-4-258,1-1 0,2-4 0,1-2 0,3-1 0,2 0 129,3 1-258,3 3 129,4 2 0,1 0 0,1 5 0,1 3 0,1 1-129,-2 1 129,0 2 0,-2-1 0,0 1 129,-5 0-129,-7 0 0,12 0 0,-12 0 129,0 0-129,0 0 0,0 0 0,0 0 0,0 0 129,0 0-129,0 0 0,9 5 129,-9-5-129,12 11 0,-12-11 0,16 16 0,-6-7 0,-2 0 129,0 1 0,-4-1 0,0 2 130,-4 1-259,-6 0 0,-6 0 0,-3 1 0,-4-1 0,-3-2 0,1-3 0,0-5 0,9-2-4000,-2-9-1418,11-9-129,3-11-516,11-12-645</inkml:trace>
  <inkml:trace contextRef="#ctx0" brushRef="#br0" timeOffset="43534.353">17618 10496 14448,'0'0'4773,"0"0"-258,0 0 0,-9 9-3741,9 1-387,0 2-129,0 9 0,1-2 0,2-1 0,-3-1 129,2-1-129,-2-3 0,0-2 0,0-11-129,0 0 0,-5 1 129,5-1 0,-10-17-129,6 5 130,-1-3-259,2-2 0,0-1 0,3 0 0,0 5 0,4 1 0,3 1 0,5 0 0,1 5 0,4-2 0,2 3 0,0 1 0,2 0 0,-1 2 0,-3 0 0,-2-1 0,-2 2 0,-3 1 0,-10 0 0,10 0 0,-10 0 0,0 0 0,4 12 0,-4-12 0,0 14 0,0-2 0,2-2 0,1 2 0,1-3 0,2 2 0,-6-11 0,14 17 0,-14-17 0,13 17 0,-8-5 0,-1-1 0,-4 2 0,0-1 0,-11 1 0,-6 1 0,-5 1 0,-6-6 0,-4 0 0,-4-9 0,3 3-4645,3-6-644,10-14-129,8-9-774</inkml:trace>
  <inkml:trace contextRef="#ctx0" brushRef="#br0" timeOffset="46474.647">13335 4001 12126,'17'-35'5418,"-2"16"-516,2-2 0,6 8-3741,1 2-645,1 5 0,-2 5-258,-2 1 0,-8 11-129,-3 6 0,-10 1 0,-9 4-129,-10-1 0,-8 2 258,-9-2-129,-1-3 258,-4-7 0,2-2 0,6-8 0,4-1 1,8-13-388,10-4 0,10-7 0,5 2 0,13 1 0,2-3 0,10 12-1678,-3-4-3353,6 12-387,-3 2-129,2 6-516</inkml:trace>
  <inkml:trace contextRef="#ctx0" brushRef="#br0" timeOffset="46978.6974">13422 4071 8514,'5'-16'5289,"-5"16"-129,0 0-387,0 0-1548,0 0-1806,-6 13-258,5 2-129,-5 2-258,2 5 0,-1 5-258,3 6-386,-1 6-130,3 7 0,0 5 0,0 9 0,4 4 0,2 4 0,0 2 0,1-1 0,-1-6 0,0-4 0,-3-11 0,2-9 0,-1-10 0,-3-8 0,-1-12 0,0-9 0,0 0 0,-4-8 0,-2-5 0,-1-7 0,1 6 0,-5-10-3484,8 7-2063,-1-7-129,4 5-387,0-6-258</inkml:trace>
  <inkml:trace contextRef="#ctx0" brushRef="#br0" timeOffset="47278.7274">13459 4371 12255,'-4'-10'5031,"-7"6"-258,-1 4-129,0 9-3999,-8 4-258,-1 4 0,-5 4-387,-1 1 129,0 0-129,4-1 0,-1-4 0,7-4-258,7-1-516,-2-11-1290,12-1-2580,0 0-129,15-9-129,-4-5-774</inkml:trace>
  <inkml:trace contextRef="#ctx0" brushRef="#br0" timeOffset="47526.7522">13435 4371 11739,'14'-5'5289,"5"5"-258,-4 2 0,7 6-3483,-1-1-516,8 3-129,-1-1-129,5 2-258,-2 0-129,-4-1-129,-1-1 1,-5-1-259,-2 0 0,-4-1 0,-3-3 0,-3-1-775,1 7-2708,-10-10-1806,4 13-129,-4-13-387,-2 16-516</inkml:trace>
  <inkml:trace contextRef="#ctx0" brushRef="#br0" timeOffset="47818.7814">13472 4608 11352,'-27'5'5160,"11"1"-387,1 5 129,-8 1-3999,4 8-258,-4-1-258,2 3-129,-4 2-129,5-3-258,1-2-903,-1-8-1419,10 1-2322,10-12-129,0 0-387,0 0-258</inkml:trace>
  <inkml:trace contextRef="#ctx0" brushRef="#br0" timeOffset="47970.7966">13352 4703 9159,'37'-5'5160,"-16"7"0,-2 1-387,6 11-2193,-7-9-1419,5 7-387,-1-3-516,-4-2-1032,2 6-3870,-4-2-129,-3-1-645,-4-2-387</inkml:trace>
  <inkml:trace contextRef="#ctx0" brushRef="#br0" timeOffset="59166.9161">16593 14592 4257,'0'0'4773,"0"0"0,-5-6-903,5 6-1290,0 0-645,0 0-516,-9-11-129,9 11-387,0 0-129,0 0-258,0 0 0,-6 6-129,6-6-129,0 18 0,0-6 129,0 3-129,1-1 129,1 3-129,-2-3 129,1 1-129,-1-5 0,0-10-129,-4 13 129,4-13-258,-14 0 129,5-1 0,0-8-129,0-3 0,1-5 0,1-1 0,1-2-129,5 0 129,1 0-129,0 0 0,7 3 0,3 3 0,4-1 129,4 3-129,4 2 129,2 1 0,1 1 0,-3 1 0,1 3 0,-4 1 0,-4-1 129,-4 4-129,-11 0 129,10 0-129,-10 0 129,0 14 0,0-5 129,0 2-129,0 2 0,0 0 0,0 1 0,3 1 0,1-3-129,3 0 0,0 0 129,-1-1 0,-1 0 129,0 2 1,-5 1-259,-1-1 0,-9 4 0,-5-1 0,-6 0 0,-6-4 0,-1 3-904,-6-15-4127,8-2-516,0-20-258,11-12-516</inkml:trace>
  <inkml:trace contextRef="#ctx0" brushRef="#br0" timeOffset="61339.1333">11372 11436 9417,'-19'-7'5160,"19"7"-129,-13-6-258,13 6-2709,0 0-1032,0 0-258,0 0-258,-2 9-258,2-9-129,4 16 129,-4-16-129,10 17 129,-10-17-129,7 11 258,-7-11-129,0 0 0,0 0 0,0 0 0,7-12 0,-5-1-129,1 1 0,0-2 0,-1-4-129,2 0 129,2 1-129,1 2 258,1 2-258,2 4 129,0-2-129,1 5 259,2 2-259,0 2 0,2 1 0,-5 1 0,2 0 0,-3 1 0,0 2 0,-1 3 0,-8-6 0,10 14 0,-10-14 0,11 17 0,-5-7 0,1 0 0,0-1 0,-7-9-130,12 16 260,-7-6-130,-5 0 0,-6 3 0,-11 1 0,-11-1-388,-2 5-4514,-13 0-258,-5-4-258,-5-10-516</inkml:trace>
  <inkml:trace contextRef="#ctx0" brushRef="#br1" timeOffset="72042.2035">14181 3831 3354,'0'0'4902,"0"0"0,0 0-516,0 0-1419,-5-11-645,5 11-516,1-14-903,-1 14-129,10-22-129,-1 9-129,1-5 0,5 1-129,1 0 0,4 3-129,1 1-129,3 5 129,-2 4-129,2 4-129,-2 4 129,-3 8-129,0 2 0,-3 4 0,-6 4 0,-2-1 0,-5 5 0,-3 1 0,-8 4 0,-8 1 0,-5 2 0,-4 0 0,-3 1 0,-2 2 0,3-5 0,2 2 0,5-2 0,4-3 0,6-1-129,4-3 129,4-2 0,2-3 0,0 0 0,2-6 0,2-3 129,1-2-129,-5-9 129,12 9-258,-5-5-258,-7-4-1548,9 0-2967,-9 0-129,8 1-258,-8-1-516</inkml:trace>
  <inkml:trace contextRef="#ctx0" brushRef="#br1" timeOffset="72387.238">14276 4582 11223,'-13'11'5418,"5"-5"-774,8-6 387,4-4-4257,-4 4-129,18-13-129,-9 6-258,1 0-129,-2 1-258,0 2 129,-8 4 129,0 0-129,0 0 0,0 0 129,-9 7-129,-1-2 0,3-3-129,-3-2-645,10 0-3999,-8-4-129,8 4-258,3-20-258</inkml:trace>
  <inkml:trace contextRef="#ctx0" brushRef="#br1" timeOffset="73454.3447">13814 3841 4773,'-2'-11'4773,"2"11"-129,0 0-258,0 0-1806,0 0-1032,-2 7-516,2-7-516,0 12 0,0-12-129,5 19-258,-2-6 258,2 3-129,-2 0 0,4 3-129,-4-1 129,2 2-129,-1-3 0,-1 2 0,-1-2 0,1-3-129,-3-1 129,0-13 0,2 16-129,-2-16-129,0 0-258,0 0-903,4-7-3354,-4-2-129,0-3-258,1-2-387</inkml:trace>
  <inkml:trace contextRef="#ctx0" brushRef="#br1" timeOffset="74063.4056">13858 3805 7353,'-12'-5'4644,"12"5"0,0 0-387,0 0-2322,10-8-774,7 5-129,0-2-516,4 2-129,2-2 0,0 2-129,-2 0-129,-3 1 0,-4 1 0,-3 1 0,-11 0-129,11 3 129,-11-3-129,0 0 129,0 13 0,0-13 0,0 9 129,0-9-129,-2 10 0,2-10 129,0 11-129,0-11 0,0 15 0,4-4 0,-2 1 0,3 3-258,-3 0 258,2 2-258,-2 1 258,2 1-258,-2-1 258,1-1-258,-3-3 258,0-2-129,0 0 129,0-2 0,0-10-129,-3 14 129,3-14 0,-15 10-258,2-5 0,-4-1-387,-2 2 0,-6-4-129,4 3-129,-6-5 129,4 4 0,0-1 258,6-3 129,3 0 258,6 0 129,8 0 0,0 0-1161,0 0-3096,9-17-387,5 0-258,3-7-774</inkml:trace>
  <inkml:trace contextRef="#ctx0" brushRef="#br1" timeOffset="77878.7871">12784 14526 4257,'0'0'5031,"0"0"-387,0 0 0,0 0-2064,0 0-903,0 0-516,0 0-387,0 0-129,0 0-129,0 0 0,0 15 0,0-15 0,0 20-129,0-9 129,0 4-129,0 2-129,0 0-129,-1 1 129,0 0-258,1-2 258,0 0-258,0-2 0,0-3 0,2-2 0,-2-9 0,5 14-129,-5-14-129,0 0-129,0 0-516,0 0-1290,0 0-2838,1-8 0,-2-5-258,-4 0-387</inkml:trace>
  <inkml:trace contextRef="#ctx0" brushRef="#br1" timeOffset="78322.8315">12762 14534 7611,'2'-17'4773,"3"5"0,-2 2-1161,8 10-1548,-5-10-645,7 8-387,-1-6-258,3 4-258,-1 1-258,2 1 129,-3-1-258,1 3 0,-3 0 0,-3 0 0,-8 0 129,12 8-258,-12-8 258,7 17-129,-6-5 0,2-1 0,-2 3 0,1-1 129,0 2-129,2-1 129,0-2-129,0 1 129,-1-1-129,1 0 0,1-2 129,-4 2-129,-1-12 129,0 18-387,0-18 387,-2 17-387,-6-8 258,1-1-129,-5-1 0,0 0 0,-4 1 0,2-3 0,-3 0 0,0-2-129,2-2-258,-1-2-1290,4-4-3354,2-3 129,5-4-645,2-6-387</inkml:trace>
  <inkml:trace contextRef="#ctx0" brushRef="#br0" timeOffset="88039.8031">6853 14125 8385,'-9'-15'4773,"1"9"-129,8 6-129,0 0-2838,0 0-645,-6 8-387,6 2-129,0 4-129,0 2-129,0 5-129,3 1 129,0 2-129,0-2-129,0 4 0,-1-6 0,-1 0-258,2-4-258,-3-16-129,0 20 0,0-20 0,0 0-129,-13-2 129,8-7 258,-1-7 258,0-4 387,3-3 129,-4-3 0,5 2 129,0-2 258,2 5-258,0-4-129,4 6 0,2 2-129,1 6-129,2 1 0,2 3 0,-2 1 0,1 6 0,0 0 0,-2 0 0,0 3-129,-8-3 129,14 17 0,-7-7 0,0 1-129,3 1 129,-1 1-129,-1 1 0,0-2 129,0 2 0,-1-1-129,-5 1 129,-2 1 0,-2 1 0,-9 3 0,-3 4-129,-7 1-258,-3-7-903,2 2-3354,-1-7-258,4-9-258,3-6-516</inkml:trace>
  <inkml:trace contextRef="#ctx0" brushRef="#br0" timeOffset="88987.8979">4001 13643 11352,'-16'-12'5289,"6"2"-645,10 10 258,-8-7-3870,8 7-516,0 8-129,0 4-129,3 0-258,1 5 129,1 0-129,0 2 0,-1-2 129,2-4-129,-2-4 258,-4-9-258,0 0 258,0 0-129,0 0 0,0-17 0,-2 0 0,0-5-129,2-2 129,0-3-129,0 0 0,2 3 0,3 3 0,0 3-129,2 6 129,-7 12 0,15-9 0,-6 9 0,-2 6-129,4 5 129,-1 3 0,0 1 0,-1-1 0,1 3 0,-3-3 129,-3 1 0,-4 0-129,-1 2 129,-11-3 0,-3 6-129,-6 1-387,-9-7-2709,8 5-1935,-4-10 129,9-8-774,6-7-516</inkml:trace>
  <inkml:trace contextRef="#ctx0" brushRef="#br0" timeOffset="90204.0195">10504 15102 10836,'-6'17'4773,"6"-17"-387,-1 17 0,1-17-3612,1 22-387,2-12 0,3 3 0,-1-2-129,2 1-129,-4-3 0,2 1 129,-5-10-129,3 10 0,-3-10 0,0 0 0,0 0 0,-6-7 129,3-3-129,1-2 129,-1-5-129,3 0 0,0 1 129,0 0-129,4 2-129,1 2 129,2 2-129,-7 10 0,14-9 0,-14 9 0,16 0-129,-8 0 129,2 2 0,0 1 0,2 1 0,0-1 129,1 1-129,1-1 0,-2 2 129,0 1-129,-4 0 129,0 2 0,-4 3 129,-3 2-129,-1-1 129,-9 5 0,-3 0-129,-4 0 129,-5 1-387,-4-8-1032,4 3-3483,-3-11-387,5-3-258,4-15-387</inkml:trace>
  <inkml:trace contextRef="#ctx0" brushRef="#br0" timeOffset="91300.1291">14887 14444 6837,'-18'13'4644,"12"-4"-258,1 5-387,-1-3-2580,6 6-516,0-3-387,0 5 0,2-5-129,1 1 0,-2-4-129,3 0 129,-4-11-129,0 12-129,0-12 0,0 0 0,-11 0 0,11 0 0,-13-17 0,6 2 0,3-3 0,1-1 0,3-2 0,3 2 0,4 0 0,1 3 0,5 2-129,-1 5 0,1 4 129,0 2-129,-2 3 0,0 0 0,-1 4 129,-1 2-129,0 2 129,-1 3-129,1-1 129,-2 5 0,1-3 0,-2 2 129,-1 2-129,-1-2 129,-2 2 0,-2-1 0,-4-1 129,-6 1-258,-5-1 0,-3-6-774,3 1-3870,-5-7-258,5-4-387,7-13-516</inkml:trace>
  <inkml:trace contextRef="#ctx0" brushRef="#br0" timeOffset="92156.2147">16998 14427 10449,'-12'-10'5160,"-1"12"-387,11 9 0,-2 3-4386,3 5-129,1 1-129,0 2-129,0 0 129,4 1 0,-2-5-129,-1-3 0,1-4-129,-2-11 129,0 0-129,0 0 129,-4 0-129,0-8 129,1-8 0,-1-3 129,3-5 0,1 0 129,2 0-129,5 2 129,1-1-129,2 5 0,1 5 0,2 5-129,-1 4 129,-1 4-129,-1 4 0,-2 5 129,-1 3-129,-1 1 129,-2-1 129,1 1-129,-2 1 0,3-2 129,1 2-129,1-3 129,1-2 0,-1 2 0,-1-1 0,-1 1-129,-6 1 129,-6 0-129,-6 1 0,-9 0 0,-3 0-387,-6-11-1935,2 1-2709,2-6-387,11-17-258,8-17-774</inkml:trace>
  <inkml:trace contextRef="#ctx0" brushRef="#br0" timeOffset="93371.3362">18006 10500 9159,'0'0'4773,"-9"14"-258,9-14-258,-1 16-1548,2 0-2064,1-1-258,3-1-129,-3 0 129,3-2-387,-4-2 129,1 1-129,-2-11 258,0 0-387,0 0 387,0 0 129,-8-11-129,4 2 258,0-3-129,3-1 129,1-3-258,0-1 129,4 6-129,6 0-129,-1 2 0,2 1-129,-1 3 0,-10 5 0,11-4 129,-11 4-129,0 0 0,0 0 129,0 9-129,0-9 0,0 0 129,-7 8-129,7-8 0,0 0 0,0 0 0,0 0 0,0 0 0,0 0 0,0 0 0,0 0 0,7 9 0,-7-9 0,16 2 0,-7-2 129,0 3-129,0 0 0,-9-3 0,13 5 0,-13-5 129,9 9-129,-9-9 0,4 14 0,-4-14 0,2 19 0,0-8 129,-2 0-129,0 1 0,-2 0 129,-6-1-258,0-5 0,-4 5-258,-5-10-1548,1 2-2838,-1-3 0,6 0-387,11 0-258</inkml:trace>
  <inkml:trace contextRef="#ctx0" brushRef="#br0" timeOffset="94072.4063">17889 10778 11223,'-12'0'4902,"0"0"-387,12 0 129,-13 10-2838,5-2-903,5 3-258,-2 3-258,2 1 0,0-2 0,1 2-129,1-2 0,1-3 0,0-10 0,0 12 0,0-12 0,0 0-129,0 0 0,-5-7 129,3-3-258,-1-1 129,1-2-129,1 1 0,1 0-129,1 0 129,6 0 0,2 3 0,4 1 0,1 3 0,0 1 0,3 1 0,-3 1 0,0 1 0,-3 1 0,-3 0 0,-8 0 0,12 2 0,-12-2 129,0 0-129,6 13-129,-6-13 258,4 12-258,-4-12 129,11 17 0,-11-17 0,10 17 0,-10-17 129,5 19-129,-5-9 129,-8 0 0,-6 0 0,-2 1-258,-8-4-129,5 6-2967,-6-11-1548,6-2-129,4-6-387,8-7-516</inkml:trace>
  <inkml:trace contextRef="#ctx0" brushRef="#br0" timeOffset="95151.5142">16872 14918 11739,'-9'22'5160,"9"-22"-129,-2 21-645,2-21-3612,0 0-258,0 0 0,1 11-129,-1-11-129,0 0 0,0 0 0,0 0-129,0 0 0,-1-6 0,1 6 0,-6-9 0,6 9-129,-6-12 129,6 12 0,-8-12-129,5 2 129,3 10-129,-1-21 0,1 10 0,2-2 129,8 1-129,3 0-129,0 1 129,1 0 0,1 4-129,1 0 129,-3 4-129,0 0 129,-4 3 0,-9 0 0,13 3 0,-13-3 129,8 12 0,-8-12 0,6 16 0,-6-16 0,11 18 0,-11-18 129,7 18-129,-7-18 0,9 20 129,-8-9-129,0 0 129,-1 2-129,-5 3 0,-7 2 0,-5 2 0,-8 0 0,-6 0-258,-3 0-1032,-7-11-3870,6-9-387,5-24-258,9-18-516</inkml:trace>
  <inkml:trace contextRef="#ctx0" brushRef="#br0" timeOffset="118256.8245">11342 4196 12900,'-7'-14'5160,"-2"10"-129,7 18-258,-3 10-3612,5 13-387,-1 6-258,0 8-129,0 7 0,1 0-258,-2-3 129,0-6-129,0-7 0,0-9 0,1-11 0,-1-6 0,2-16 0,0 0 0,-8-21 0,8-13-129,0-16 129,0-14-129,4-10 0,4-1 130,2 2-260,0 9 260,3 9-260,-1 14 130,0 17 0,-1 19 0,-1 14 0,-2 16-129,1 9 129,4 5 129,0 4-129,2 5 0,-1 0 130,2-1-130,-1-1 0,-2-5-130,-2-5-515,-11-8-3096,0 2-1290,-6-5-258,-11-4-387,-12-8-516</inkml:trace>
  <inkml:trace contextRef="#ctx0" brushRef="#br0" timeOffset="118384.8373">11191 4578 12771,'26'-23'5160,"6"9"-258,5-6-774,5-1-7482,7-4-645,5 1-516,-3-1-1032</inkml:trace>
  <inkml:trace contextRef="#ctx0" brushRef="#br0" timeOffset="119436.9425">8772 6827 11739,'-10'-13'5547,"-3"-3"-516,13 16 0,0 0-2580,-6 7-1290,5 10-387,1 11-258,1 7-258,3 8 1,-2 4-259,3 6 0,0-1 0,-1-3 0,-1-3 0,0-9 0,0-6 0,0-9 0,1-5-259,-4-17-773,0 0-645,0 0-258,-7-12-387,-5-17 258,5 0 258,-6-15 645,2-4 516,3-2 774,-2-5 903,10 7 516,0-2 129,10 11 258,1-2-387,10 18-258,-1 4-258,7 12-258,-4 5-129,-1 5-129,-3 13-258,-6 8 0,-7 6-129,-6 3-129,-2 2 0,-6-6-129,-2-1-129,3-8 129,3-4 0,4-16-129,4 14 129,7-11 0,3 0 0,1 2 129,-1 4 0,-5 6 0,-6 4 0,-3 4 129,-9 1-129,-5-1 129,-2 0-645,-6-8-3741,9-5-645,2-10-387,10-7-258</inkml:trace>
  <inkml:trace contextRef="#ctx0" brushRef="#br0" timeOffset="120072.006">11733 7351 13803,'-11'-36'5160,"1"27"0,-10 2-129,-6 12-3225,-11 5-1032,-3 10 0,-4 6-515,1 10-259,3 5 0,10 7 0,9-1 0,14 0 0,11-4 0,18-5 0,10-7 0,6-11 0,12-5-4000,-4-13-1160,5-2 0,-1-15-774</inkml:trace>
  <inkml:trace contextRef="#ctx0" brushRef="#br0" timeOffset="120750.0738">14074 7236 13803,'-20'-7'5160,"11"9"-129,7 17-387,-3 3-3354,5 12-645,-3 0 129,2 5-516,-1 0 258,-1-1-645,1 1-516,-4-14-2838,2 0-1290,0-10-258,4-15-258,-11 5-516</inkml:trace>
  <inkml:trace contextRef="#ctx0" brushRef="#br0" timeOffset="120944.0932">13965 7310 14061,'26'-46'5289,"-4"35"-516,7 11 0,-3 12-3225,9 10-645,-5 4 129,-2 8-644,-10 5-388,-10 4 0,-12 3 0,-13 0 0,-11 0 0,-12-10-130,0-1-4772,-5-12-258,8-10-387,6-13-387</inkml:trace>
  <inkml:trace contextRef="#ctx0" brushRef="#br0" timeOffset="122477.2465">5002 9786 13287,'-15'0'5547,"15"0"-387,-10 13 0,10 10-3999,0-1-645,5 8-258,2 3 0,3 3-129,-1 1 0,1-1 0,-1-4 0,-1-3 0,-4-7 129,-1-3-129,-3-9 129,0-10-128,0 0-130,-7-4 0,0-12 0,-1-8 0,-2-10 0,1-5 0,1-3 0,1-1 0,1 3 0,1 3 0,3 5 0,2 5 0,0 9 0,1 6 0,-1 12 0,14-15 0,-2 10 0,3 0 0,5-1 0,-1 1 0,4-1 0,1-1 0,0 4 0,-5-6-388,2 9-4901,-10 0-387,-1 5 0,-10-5-516</inkml:trace>
  <inkml:trace contextRef="#ctx0" brushRef="#br0" timeOffset="122637.2625">5013 9945 11352,'11'0'5160,"3"-9"-387,2-2 0,1 3-4773,-1-1-3870,1 3-645,-3 4-387,-3 2-387</inkml:trace>
  <inkml:trace contextRef="#ctx0" brushRef="#br0" timeOffset="122776.2764">5047 10106 12900,'0'15'5289,"12"-4"0,0-12-258,8-5-4257,4-4-4257,-1-2-1161,0-2-387,1-3-645</inkml:trace>
  <inkml:trace contextRef="#ctx0" brushRef="#br0" timeOffset="123881.3869">8666 11074 14577,'-9'-2'5289,"8"11"0,-2 9-258,7 5-3999,-2 1-387,2 2 129,-1-2-644,2-1-130,-1-6 0,0-5 0,-4-12 0,0 0 0,0 0 0,0-5 0,-4-17 0,-2-5 0,-2-11 0,0-7 0,0-5 0,6 0 0,0 1 0,2 4 0,4 3 0,7 10 0,2 8 0,5 8 0,3 6 0,1 4 0,2 5 0,-1-1 0,3 5 0,-11 0-4903,-1 8-515,-10 0-129,-4 6-387</inkml:trace>
  <inkml:trace contextRef="#ctx0" brushRef="#br0" timeOffset="124017.4005">8623 10997 15093,'14'9'4902,"12"-9"0,9-5-645,9-2-6708,6-4-1935,3-1-258,-1-2-516,0 3-516</inkml:trace>
  <inkml:trace contextRef="#ctx0" brushRef="#br0" timeOffset="125121.5109">10905 10783 13158,'-8'-29'5418,"-4"19"-387,2 9 0,-10 0-3870,0 6-258,-5 10-387,0 7-129,-4 4-129,4 6-129,2 1-129,5 1 129,4 0-129,9-3 129,5-6-129,5-3 0,5-5 0,3-5 129,0-5-129,-1-3 129,-1-4-129,-3 0 129,-8 0-129,5-10 0,-5 10 130,-4-13-130,4 13 0,-14-14 0,14 14 0,-14-9 0,14 9 0,-12-2 0,12 2 0,0 0 0,0 0 0,-7 2 0,7-2 0,0 15 0,0-5 0,0 2 0,1 3 0,4-1 0,1 2 0,1-2 0,3 0 0,3-5 0,4-4 0,1-1 0,1-4 0,2-1 0,-2-8 0,-1-2 0,-3-4 0,-4 1 0,-6-3 0,-4 1 0,-4 0 0,-8 7 0,-3-1 0,-6 6 0,2 0 0,1 2 0,2 2 0,1 0 0,14 0 0,0 0 0,0 0 0,11-7 0,9-1 0,4-2 0,2 1 0,4 2 0,-3 0 0,-1 5 0,-6 2 0,-2 6 0,-6 5 0,-3 3 0,-4 3 0,-3 0 0,1 3 0,-1-3 0,5 4 0,-7-21-3613,17 17-1547,-2-15-129,9-4-387,4-10-645</inkml:trace>
  <inkml:trace contextRef="#ctx0" brushRef="#br0" timeOffset="125785.5773">12938 10721 13029,'-21'-29'5547,"14"21"-387,-3 3-129,10 5-2838,-8 10-1548,6 9-129,2 2-258,0 7-129,0 4-129,0 3 0,3 3-387,-3-10-1032,6 1-3354,-4-10-516,7-8 129,-2-11-516</inkml:trace>
  <inkml:trace contextRef="#ctx0" brushRef="#br0" timeOffset="125976.5964">13016 10672 15093,'0'-17'5289,"0"17"-129,0 0-129,-2 17-3870,2 5-516,0 5-257,5 5-388,2 2 0,-2 1 0,3-2 0,-6-8-1162,5 4-3740,-7-9-387,0-3-129,0-17-516</inkml:trace>
  <inkml:trace contextRef="#ctx0" brushRef="#br0" timeOffset="126113.6101">12884 10839 14448,'0'0'5031,"6"-3"-258,11-1-516,11-1-8127,5-1-645,2-3-258,7-2-516</inkml:trace>
  <inkml:trace contextRef="#ctx0" brushRef="#br0" timeOffset="126609.6597">14852 10430 17028,'-21'-16'5289,"12"16"-129,4 9-258,-1 11-4514,6 8-388,0 5 0,2 6 0,2 1 0,3 3 0,3-1 0,-7-9-2710,5 1-2321,-1-10-387,1-9-129,0-6-516</inkml:trace>
  <inkml:trace contextRef="#ctx0" brushRef="#br0" timeOffset="127316.7304">16736 10029 14835,'-27'-6'5418,"27"6"-129,0 0-258,14-12-2837,16 7-2194,5-2 0,4 0 0,-2 0 0,-1 0 0,-6 1 0,-7 3 0,-10 2 0,-13 1 0,0 0 0,-8 10 0,-5-3 0,0 5 0,1 2 0,1 1 0,4 4 0,7 3 0,2 1 0,9 5 0,1-2 0,1 4 0,-1-1 0,-4 0 0,-6-1 0,-3-2 0,-12-2 0,-5-4 0,-9-3 0,-1-3 0,-1-4 0,1-6 0,3 0 0,0-8-775,11 0-4256,4-7-258,8 1 129,2-5-516</inkml:trace>
  <inkml:trace contextRef="#ctx0" brushRef="#br0" timeOffset="127585.7573">16742 10002 17157,'7'0'5160,"13"0"-258,7-6-387,6-4-4902,5 3-3741,2-4-516,-1 2-387,-4-4-387</inkml:trace>
  <inkml:trace contextRef="#ctx0" brushRef="#br0" timeOffset="129137.9125">2619 13055 12384,'-10'-4'5418,"-1"25"-387,11 8-129,-1 12-3741,2 5-516,5 5-129,2 3-129,0-1-258,1-3-258,6 1-1677,-6-15-3096,3-10 0,-3-13-387,6-10-516</inkml:trace>
  <inkml:trace contextRef="#ctx0" brushRef="#br0" timeOffset="129360.9348">2801 13094 12126,'-15'10'5289,"-1"13"-258,-4 9-129,-3 3-3612,3 4-645,-1-8-258,5-2-258,4-5 0,7-5 0,7-5 0,13-6-129,6-4 0,10-1 129,7 2-645,-3-4-3483,11 3-1032,-3-1-129,-2 1-516</inkml:trace>
  <inkml:trace contextRef="#ctx0" brushRef="#br0" timeOffset="130105.0092">5514 13771 14190,'-18'16'5418,"13"-3"-387,5 9-258,0 5-4257,0 8 129,0 7-258,0 8 0,-5 4-129,-1 4-129,-1-4 0,-1 1-129,2-6 129,3-6-258,4-12 258,10-10-129,10-15 129,8-6 0,7-5-129,8-16-774,15-2-3999,-3-11-387,7 3-258,0-7-387</inkml:trace>
  <inkml:trace contextRef="#ctx0" brushRef="#br0" timeOffset="130977.0964">9240 14355 11997,'-40'85'5676,"23"-30"-258,4 2-258,6 6-2580,2-3-1806,5-1-129,0-6-128,0-8-517,0-7 0,5-8 0,-5-12 0,0-18 0,0 0 0,0-26 0,0-11 0,0-7 0,1-9 0,2 0 0,3 0 0,1 6 0,1 12 0,4 10 0,-1 16 0,4 9 0,-1 14 0,-2 8 0,2 7 0,0 0 0,-3 0 0,0-4 0,-2-5 0,-1-10 0,-1-10 0,0-7 0,-1-17 0,0-7 0,4-8 0,0-4 0,3-1 0,2 5 0,-2 9 0,2 10 0,0 19 0,1 11 0,-2 20 0,-4 11 0,0 7 0,1 3 0,3 3 0,-3-12 0,6-3-3871,-1-14-1418,3-13-387,4-13-516</inkml:trace>
  <inkml:trace contextRef="#ctx0" brushRef="#br0" timeOffset="132081.2068">11881 14591 13545,'0'0'5418,"0"0"-258,-8 25 0,8 12-4257,0 3-258,3 7-129,0 4 0,1 2-258,-3-4 129,0-6-258,-1-12 1,0-10-130,0-21 0,-6 0 0,1-13 0,2-17 0,-1-8 0,3-8 0,1 2 0,5 2 0,0 8 0,5 10 0,1 12 0,3 12 0,3 13 0,0 12 0,3 7 0,-2 1 0,2 2 0,-2-3 0,-2-6 0,-3-9 0,-5-9 0,-8-8 0,8-14 0,-8-11 0,-1-10 0,-4-12 0,5-11 0,0-10 0,12 5-2839,2-12-2321,4 10-387,5-1-387,4 11-645</inkml:trace>
  <inkml:trace contextRef="#ctx0" brushRef="#br0" timeOffset="132773.276">13984 14696 11997,'50'-89'5418,"-22"52"-258,-4 5-258,3 13-3741,-3 11-645,3 9 0,-5 12 0,-1 12-129,-4 5 0,-1 6-258,-5 5 129,-7 0-129,-5-2 129,-11 0-129,-9-6-129,-8-6 0,-8-8 129,-3-8-129,-3-9 0,5-5 0,6-13 129,2-8-129,11-6 0,10-1 129,9-1-129,4 0-258,16 8-903,-1-2-3741,11 6-387,0 1-129,2 2-645</inkml:trace>
  <inkml:trace contextRef="#ctx0" brushRef="#br0" timeOffset="133601.3588">15768 14514 14319,'-27'-30'5547,"19"25"-129,-1 5-387,5 18-3999,4 12-516,0 11-258,4 7 129,5 11-258,-3 3 1,2 2-130,-2-4 0,-1-5 0,-3-14 0,-2-7 0,0-17 0,0-17 0,-10-3 0,2-22 0,3-14 0,2-15 0,3-12 0,8-12 0,8-1 0,4 7 0,5 5 0,3 12 0,1 18 0,-2 20 0,-7 18 0,-7 22 0,-12 14 0,-4 7 0,-13 10-130,-12-11-5030,-5-7-258,-8-23-516,7-18-258</inkml:trace>
  <inkml:trace contextRef="#ctx0" brushRef="#br2" timeOffset="228968.8946">12335 4487 10320,'0'-9'5031,"0"9"-258,0 0-129,0 0-3096,0 0-129,0 0-516,0 0 0,0 0-258,0 0 0,0 0-129,0 0 0,0 9-129,0-9 0,0 20-257,0-6-130,3 6 0,-2-1 0,1 5 0,2 0 0,-1 1 0,1 4 0,3 0 0,-2 0 0,2 1 0,-3 0 0,1-3 0,-2-2 0,2-2 0,-3-7 0,-1-5 0,-1-11 0,2 14 0,-2-14 0,0 0 0,0-7 0,0-3 0,0 10 0,-2-22-4258,2 13-1289,0-7-258,1 5-387</inkml:trace>
  <inkml:trace contextRef="#ctx0" brushRef="#br2" timeOffset="237304.7281">9673 7535 9030,'-3'-11'5160,"3"0"-258,6-2-129,6 3-2064,-2-7-1161,10 5-258,-2-3-516,6 6 0,-1 4-387,1 2 129,-1 3-258,-3 6-129,-4 5 0,-1 6 0,-6 3 0,-5 4 1,-4 5-130,-9 2 0,-5 4 0,-7 1 0,-4 0 0,-4-2 0,-1-2 0,2-5 0,3-2 0,3-7 0,7-1 0,3-6 0,12-11 0,-6 11 0,6-11 0,15 3 0,3-3 0,5-2 0,5 0 0,6-2 0,1 0 0,0 0 0,1 1 0,-2 2 0,-5-2 0,-3 2 0,-6 1 0,-11-3-3613,4 2-1547,-13 1-258,0 0-387</inkml:trace>
  <inkml:trace contextRef="#ctx0" brushRef="#br2" timeOffset="243773.3749">5848 10437 10449,'14'-16'5289,"-4"6"-258,2 2 129,-2-6-3225,9 10-516,-5-6-516,4 7-258,-1-1-129,-1 4-129,0 1-258,-2 6 129,-1 6-258,-3 2 129,-2 4 0,-3 4-129,-3 2 129,-2 6 0,-8-1-129,-4-1 130,-3 0-130,-1-2 0,1-5 0,-1-6 0,3-2 0,4-7 0,9-7 0,0 0 0,0 0 0,7-4-130,4-1 130,4 0 0,-1 3 0,2 2 0,1 0 0,-4 6-129,-1 4 258,-3 3-129,-6 4 0,-3 2 0,0 0 130,-8 1-130,-8 1 0,-3-1 0,-6-3 0,-1 0 0,-2-3 0,-1-5 0,5 0-3871,0-9-1289,6-10-129,8-12-645,7-7-516</inkml:trace>
  <inkml:trace contextRef="#ctx0" brushRef="#br2" timeOffset="245505.5481">4082 13832 10707,'-9'-5'4773,"9"5"0,-13 0-258,13 0-3225,-9 10-387,2 0-129,-4-2-387,0 3 0,-3 3-129,0 1 0,-4-1 0,1 2 0,1-1-129,1 3-129,3-1 129,1-3-129,6-1 0,3-1-129,2-1 129,0-11-258,14 15 258,-1-13-129,2-2 129,4 0-129,2-2 258,1-3 0,2-3-129,2 0 129,-1-1-129,-5 0 0,1 0-387,-4-1-387,3 5-3870,-8-5 0,-1 6-516,-11 4-387</inkml:trace>
  <inkml:trace contextRef="#ctx0" brushRef="#br2" timeOffset="245737.5713">4125 13812 13932,'-18'5'5289,"9"7"-258,5 10 0,-2 1-4128,2 11-129,-1 1-258,3 4-129,-4 0-387,4-1-387,2 5-3225,-2-11-1548,2 0-129,-4-12-774,1-3-258</inkml:trace>
  <inkml:trace contextRef="#ctx0" brushRef="#br2" timeOffset="253554.3529">4746 13132 4902,'18'-24'4386,"-2"-1"-129,5-12-774,10-4-1548,-1-13-387,13-6-129,3-12-516,10 1 0,1-12 0,7-2-387,0-3 0,3 4 0,-2-2-129,-2 4 0,-3 2 0,-3 3-129,-5 7-129,-7 9 129,-8 6-129,-3 9 0,-8 7 0,-6 7 0,-5 10 0,-7 9 0,-3 3 0,-5 10 0,0 0-129,0 0-129,-2 5-258,2-5-387,-6 16-1161,-3-9-2838,9-7-129,-14 12-258,14-12-258</inkml:trace>
  <inkml:trace contextRef="#ctx0" brushRef="#br2" timeOffset="253813.3788">5627 11764 3999,'0'0'4902,"0"0"-258,-5-13 0,5 1-1548,9 8-774,-2-12-645,8 7-387,-2-11-387,7 3-258,-2-1 0,1 2-129,-3 2-129,1 7 0,-4 3 0,-3 8 0,-5 11 0,-4 14 0,-3 9-129,-8 13 129,-7 8-516,-3 0-387,4 7-4386,-6-8-258,7-4-129,5-14-516</inkml:trace>
  <inkml:trace contextRef="#ctx0" brushRef="#br2" timeOffset="255909.5884">7096 10344 1161,'46'-35'4128,"-16"3"516,12-4-387,9-6-1548,6-13-516,14-3-645,6-14 129,12-3-516,4-12 0,8-1-387,5-8 129,5 1-129,0-4-258,-2 6 129,-5 0-129,-3 6-129,-8 7 0,-8 10-129,-14 9 129,-8 9-258,-14 7 129,-8 9-129,-11 8 0,-6 8 0,-9 5 0,-5 3-129,-10 12 129,12-12-129,-12 12 0,9-6 0,-9 6 0,0 0-258,11-6 0,-11 6-387,0 0-903,0 0-2838,0 0-516,0 0-129,0 0-258</inkml:trace>
  <inkml:trace contextRef="#ctx0" brushRef="#br2" timeOffset="256181.6156">8792 8732 10449,'-9'0'5031,"9"0"-387,0 0-774,15-10-1677,-6-1-774,11 7-387,-2-10-129,7 6-258,3-1-129,0 1 0,-2 5-129,-1 3 0,-5 11 0,-8 11-129,-10 15-128,-7 13-130,-16 15-775,-14 7-3998,-8 7-258,-4-4-258,-6-6-387</inkml:trace>
  <inkml:trace contextRef="#ctx0" brushRef="#br2" timeOffset="258468.8443">9722 11413 12255,'0'-10'5289,"0"10"-387,0 0-129,0 0-3612,-11 0-645,4 9 0,-5 4-129,-1 4-258,-4 6-129,-2 1 129,0 1-129,-2 5 129,4-2-129,0-2 0,6-2 0,4-3 0,6-5 0,1-4 129,8-5-129,8-6 0,1-1 129,6-6-129,3-3 129,1-3 0,3-1 0,-2-3 0,-3 4-129,-1-1 0,-4 7 0,-4-4-516,-2 8-1032,-14 2-3225,10-8 0,-10 8-516,0 0-258</inkml:trace>
  <inkml:trace contextRef="#ctx0" brushRef="#br2" timeOffset="258682.8657">9745 11471 14706,'-11'-13'5289,"11"13"129,-4 13-387,1 1-3870,3 12-387,1 6-386,1 7-388,1 6 0,-1 4 0,1 4 0,-3-7-4774,0 0-386,0-9-129,0-11-774</inkml:trace>
  <inkml:trace contextRef="#ctx0" brushRef="#br2" timeOffset="261150.1124">7361 14146 11094,'-10'-14'4902,"10"14"-258,0 0-129,0 0-3225,0 0-516,0 0-129,0 0-129,0 14-258,6-4 0,4 3 0,-2 1-129,7 3 129,-1-3-129,3-2 129,0 3-258,2-2 129,-1-3 0,-3 1 0,-1 3 0,-3-2-129,-2 3 129,-5 2 0,-1 0-129,-3 4 129,0-1 0,-3 1 0,-5-1 0,-1-2-129,-3-4-258,-1-4-387,2 2-1419,-5-11-2838,2-1 0,-3-10-387,7-6-387</inkml:trace>
  <inkml:trace contextRef="#ctx0" brushRef="#br2" timeOffset="261327.1301">7418 14128 13416,'17'-35'5418,"-9"23"-387,6 6 0,-7-5-3612,9 6-387,-1-7-387,1 5-129,-1-3-774,-2-4-2322,2 5-2322,-3-4-129,0 1-516,-1-5-516</inkml:trace>
  <inkml:trace contextRef="#ctx0" brushRef="#br2" timeOffset="265077.5051">7675 13539 6063,'-23'11'4902,"16"-7"-387,7-4-129,-13 0-2322,13 0-645,0 0-129,17-7-258,2-8 0,14-2-258,6-8 0,15-8-129,8-10 129,15-4-258,8-11-129,8-4 0,5-6-129,2-1 0,2-1 129,-1 2-258,-2 1 129,-3 5-129,-9 3 129,-5 8-128,-9 6-130,-8 7 0,-12 6 0,-9 7 0,-10 8 0,-10 1 0,-10 6 0,-14 10 0,0 0 0,0-11 0,-13 11-130,-8-2-3095,0 2-1806,-3 0-258,2 0-258,-1 0-258</inkml:trace>
  <inkml:trace contextRef="#ctx0" brushRef="#br2" timeOffset="265226.52">9038 12515 11352,'39'-17'5160,"-14"11"-516,3 3 258,-6 1-2451,8 4-1161,-9 6-258,-1 9-387,-10 4-258,-7 4-516,-6 8-4515,-16 4-258,-10 4-258,-14 3-645</inkml:trace>
  <inkml:trace contextRef="#ctx0" brushRef="#br2" timeOffset="266850.6824">10497 14565 9804,'6'-19'4902,"-6"19"0,0-11-258,0 11-2580,0 0-903,-8 2-387,-3 6-129,0 8-129,-6 5 0,1 6-258,-2 7 129,1 5-258,2-1 129,3 7-129,5-5 0,5-4-129,2-2 0,10-9 129,5-6 0,4-5-129,2-11 129,3-3-129,-2-3 129,-1-7 0,-3-4 0,-5-1-129,-6-2 129,-4 1 0,-6 4 0,-6 2-129,-7 0 0,-1 6 0,-5 1-258,-1-1-387,9 3-4257,-3-1-258,5-4-129,3-3-387</inkml:trace>
  <inkml:trace contextRef="#ctx0" brushRef="#br2" timeOffset="267909.7883">10590 13733 9159,'0'33'5160,"0"-23"-129,0-10-258,0 0-2580,0 0-645,0 0-516,5-7-129,-5-8-258,1-2-129,-1-7 0,0-5-129,-1-9 0,-4-4-129,-2-12 1,-3-5-259,-5-10 0,-4-9 0,-4-6 0,-6-5 0,-2-2 0,-2-2 0,-2 3 0,0 2 0,2 3 0,1 5 0,5 5 0,3 7 0,3 2 0,2 8 0,4 6 0,1 6 0,0 5 0,1 8 0,0 8 0,-1 5 0,1 7 0,0 3 0,1 6 0,2 4 0,2 1 0,1 15 0,1 6 0,1 7 0,2 12 0,2 6 0,0 4 0,1 2 0,0-2 0,0-3 0,0-5 0,-3-9 0,1-10 0,-1-9 0,3-15 0,0 0 0,-9-11 0,5-12 0,3-11 0,1-9 0,0-1 0,5-1 0,1 3 0,2 5 0,3 8 0,5 5 0,2 14 0,3 8 0,2 2 0,2 1 0,8 7 0,-4-6-4387,12-1-773,-2-1-258,1 0-258</inkml:trace>
  <inkml:trace contextRef="#ctx0" brushRef="#br2" timeOffset="269057.9031">10162 8777 11868,'-3'-29'5031,"3"20"-387,0 9 0,0 0-3096,-4 9-774,3 13-129,-1 10-258,2 14 0,0 13-129,2 15-129,3 10 129,5 11 0,1 10-129,2 7 129,0-3 0,0-1-258,-3-6 129,-2-9 0,-3-8-129,-5-13-129,0-15-387,0-17-387,0-9-3225,-2-19-774,2-12-129,-5-12-258</inkml:trace>
  <inkml:trace contextRef="#ctx0" brushRef="#br2" timeOffset="269373.9347">10166 9190 10191,'-13'-76'4644,"8"52"129,1 6-258,-4 2-2580,8 3-645,0-5-387,2 0-129,2-4-258,6-2-258,-3-4 0,7 1 0,-2-3 0,2 3-129,-2 4 129,1 3-129,-2 6 0,-2 4 0,0 8 129,0 2-129,2 7 0,-2 9 129,1 1-129,2 7 0,2 3-129,-4-4-774,7 6-3870,-3-8-258,3-1-129,-3-10-645</inkml:trace>
  <inkml:trace contextRef="#ctx0" brushRef="#br2" timeOffset="270639.0612">10558 7207 11868,'-3'12'5289,"3"-12"-516,12-12-129,9-16-3354,16-9-387,11-19 0,21-12-516,10-16 129,17-9-387,10-11 129,13-9 0,4-3-129,5 0-129,-6 7 0,-7 7 0,-10 8 0,-14 11 0,-16 11 129,-15 17-129,-18 13 0,-13 10 129,-14 8 0,-10 8-387,-5 16 129,-14-9-258,-2 9-387,-6 3-129,-2 6-387,-3-7 0,2 9 0,1-8 129,5 4 387,4-3 258,4-2 387,11-2 516,0 0 387,5-1 258,8-6-129,7 6 0,1-3-129,6 4 0,-3 0-258,-1 3 0,-4 8-258,-7 6-387,-3 6-4257,-12 0-387,-11 6-258,-12 3-516</inkml:trace>
  <inkml:trace contextRef="#ctx0" brushRef="#br2" timeOffset="273630.3603">12284 7899 12771,'6'-20'4902,"5"11"-387,3-1 129,6 6-3999,3-4 129,5 2-129,-1-3-129,5 3 0,-3-2-129,4 0 0,-9 1-129,1 2 129,-7-1-129,-2 3 0,-6 1 0,-10 2 0,10 0 0,-10 0-128,0 16-130,-4 4 0,-3 1 0,0 4 0,-1 7 0,0 3 0,1 5 0,-3 5 0,3 4 0,-1-1 0,1 3 0,-6-4-2968,7 0-2192,-4-8-387,4-10-387</inkml:trace>
  <inkml:trace contextRef="#ctx0" brushRef="#br2" timeOffset="275262.5235">11887 11326 10449,'5'-44'5160,"1"22"-387,5 6 0,-1-7-3096,7 13-774,-1 2-645,1 7 129,-3 1 0,0 12 0,-6 10-258,-8 7-129,-5 10 0,-8 7-129,-5 3 129,-3 0-129,-2-3 0,3-1-258,5-9 258,9-13 129,6-8 0,8-7 0,8-8 0,4-6 129,-3-4 0,3-6 0,-9-1 0,-2 0 0,-9 1 129,-4 0 0,-10 1 0,-3 0 0,-3 0 0,0 2 0,1-1-258,4-1-516,8 1-4128,6-8-258,7-5-258,11-3-645</inkml:trace>
  <inkml:trace contextRef="#ctx0" brushRef="#br2" timeOffset="277034.7007">12218 10628 9804,'-1'-11'4773,"1"-6"258,4-1-258,-2-10-2967,6 1-516,-1-12-258,7-5 0,-4-15-387,4-10 129,0-11-129,4-12-129,0-15 0,1-11-386,0-4-130,1-4 0,-1 4 0,-1 4 0,-3 6 0,-1 8 0,-2 15 0,-2 7 0,0 13 0,-3 7 0,-1 9 0,1 7 0,-2 13 0,-3 6 0,1 9 0,-2 6 0,-1 12 0,0 0 0,0 0 0,-6 10 0,-1 9 0,1 3 0,-2 7 0,-1 7 0,-1 3 0,-1 3 0,0-2 0,0 0 0,-1-5 0,-1-3 0,1-6 0,1-7 0,0-8 0,4-7 0,7-4 0,-10-10 0,10-9 0,0-4 0,8-7 0,2 0 0,0-1 0,4 2 0,-1 4 0,2 4 0,-2 9 0,-3 4 0,1 8 0,-1 3 0,2 7 0,-1-2-259,8 9-4385,-2 2-387,4 0-129,-1 0-387</inkml:trace>
  <inkml:trace contextRef="#ctx0" brushRef="#br2" timeOffset="279021.8994">13779 11163 7353,'20'-12'4902,"-12"4"0,-8 8 0,10-18-2064,-10 18-1290,0-15-387,0 15-387,-12-17 0,0 8-258,-5 0 0,-3 1-129,-4 2-129,-1 5 0,-3 1-129,1 5 0,-2 8 0,-1 2 0,5 6-129,1 1 0,3 0 0,5 0 129,3-1 0,6-3 129,7-3-129,3-6 129,10-2-258,4-6 0,4-1 0,4-8-129,2-4 129,0-2-258,-2-6 129,-2 1 0,-4-1 258,-2 1-129,-5 2 0,-3 2 129,-2 4-129,-7 11 0,9-11 129,-9 11 0,8 4-129,-1 7 129,2 3 0,-2 4 1,4 3-130,-1 2 0,-5 3 0,0 1 0,-5-1 0,-9 4 0,-9-2 0,-11 2 0,-7 0 0,-10-2 0,1 3-1162,-7-13-4127,8-4-258,3-13-387,10-1-387</inkml:trace>
  <inkml:trace contextRef="#ctx0" brushRef="#br2" timeOffset="280758.073">13542 12154 2967,'3'-23'4257,"-3"23"-129,2-17 129,-2 5-1419,0 12-903,4-13-129,-4 13-516,0 0-129,0 0-129,4-13-258,-4 13 0,0 0-258,0 0 0,0 0-129,0 0 0,0 13-129,-2 2-129,-5 4 129,-4 8-129,0 10 0,-5 6 0,-2 7 0,-2 9 0,-2 2-129,-3 6 129,-3 2-129,1 7 0,-2-3 0,-2 4 0,-1 1 0,1-4 0,-1-2 0,2-5 129,3-7-258,2-6 258,4-5-129,3-11 0,5-9-129,2-8 0,3-4 0,2-5-387,4-2-129,2-10-1161,0 0-2580,-4-9-516,4 9-258,-2-18-129</inkml:trace>
  <inkml:trace contextRef="#ctx0" brushRef="#br2" timeOffset="281030.1002">13044 13164 9030,'3'-43'4773,"0"26"0,-3 2-387,0 15-2322,4-9-1032,-4 9-258,5 16-258,-5 6-129,0 5-129,0 7 129,0 3-129,-3 1 0,1-2 0,0-3 0,0-6-129,2-6 129,0-8 0,8-8-129,2-5 0,6-5-258,3-4-258,0-13-1419,6 3-2838,-4-1-258,3 1-387,-6-1-387</inkml:trace>
  <inkml:trace contextRef="#ctx0" brushRef="#br2" timeOffset="285266.5238">12611 14272 4902,'-8'-8'5160,"8"8"-387,-8-4 0,8 4-1677,0 0-1677,0 0-258,0 0-387,0 0-258,0 8 0,0-8-129,2 11-129,1-1 129,0 0-258,-1 5 129,-1 3-129,0 1 129,0 4-129,-1 4-129,0 1 129,0 0 0,-3-5-129,1 1 129,0-3-129,-2-5 0,2-5-258,2-11-258,0 11-1290,0-11-2967,0-9-129,0-6-258,5-2-516</inkml:trace>
  <inkml:trace contextRef="#ctx0" brushRef="#br2" timeOffset="285586.5558">12728 14246 8385,'16'-17'5031,"-16"17"0,14-8-387,-14 8-2451,14-4-1290,-14 4-129,15 7-258,-15-7-258,15 17 0,-15-17 0,8 21-129,-7-8 0,-1 1 0,-4 1 0,-6-1 0,-3 1 0,-2-3-129,-2 1 129,2-5 0,1-5 0,2-3-129,4-3 129,3-9 0,5-1-258,2-5-516,11 2-3999,-2-7-258,3 1-387,0-3-387</inkml:trace>
  <inkml:trace contextRef="#ctx0" brushRef="#br2" timeOffset="293726.3697">13096 13670 3612,'0'0'3999,"0"0"129,3-12-774,-3 12-1419,3-10-387,-3 10-129,5-13-129,-5 13-129,5-19-129,1 8-258,-2-7 0,4 2-129,-2-5-129,3-3-129,1-4-129,3-3 0,2-6 0,1-4 0,2-2 0,0-7-129,4-3 0,0-5 0,2-3 129,-1-4-129,-1 3 0,1-1-129,-2-3 0,1 4 129,-1-1 0,-1 7 129,0 1-129,-2 3 129,-1 4-129,0 2 258,-3 3-129,-2 3-129,0 5 0,-4 2 0,0 3 0,0 4 0,-4 3 129,2 2-258,-2 4 129,-1 0 0,0 1 0,-1 2-129,3 0 0,-3 0 129,2 4-129,0-1 0,-4 11-129,3-16-129,-3 16-258,2-9-645,-2 9-3354,0 0-387,0 7 0,0-7-387</inkml:trace>
  <inkml:trace contextRef="#ctx0" brushRef="#br2" timeOffset="294034.4005">13534 12273 12255,'0'0'4902,"0"-9"-387,4-8 0,6 5-2967,-3-12-387,4 7-258,1-5-129,0 3-258,-2 0-129,0 6 0,-3 2 0,-7 11-129,11-14 1,-11 14-259,0 0 0,8 1 0,-7 11 0,0 2 0,0 9 0,-1 6 0,0 4 0,0 6 0,2 2 0,-2-4 0,7-1-4129,-3-9-902,2-1 0,-2-14-516,-4-12-258</inkml:trace>
  <inkml:trace contextRef="#ctx0" brushRef="#br2" timeOffset="296922.6893">14017 10551 4128,'0'0'4386,"-3"5"-129,3-5 0,-7-7-1935,7 7-387,-4-12-129,4 12-129,0 0-516,-1-11-258,1 11-129,-2-13 0,2 13-129,-5-15 0,0 5-129,1 0 0,-2-3-129,0 0 0,-3-4 0,3-3 0,-2-3-129,1-4 1,-2-4-259,1-2 0,-2-3 0,0-2 0,-1 0 0,-1-2 0,-3-1 0,1 2 0,-2 1 0,0 3 0,-1 0 0,1 1 0,2 1 0,-2 3 0,1-2 0,1 1 0,3-1 0,-2 3 0,-1-6 0,2-2 0,0 1 0,1-1 0,0-1 0,0 1 0,-1 1 0,1-1 0,0 4 0,-1 0 0,0 0 0,-1 0 0,0 0 0,-1 0 0,1-1 0,-2-4 0,2 1 0,-1-4 0,1-2 0,0 2 0,1 1 0,-1 0 0,3 5 0,-1 4 0,0 5 0,1 2 0,0 4 0,1 1 0,-2 3 0,0-2 0,0 1 0,0-1 0,-1-3 0,0 2 0,1-1 0,1 2 0,0 0 0,3 4 0,1 2 0,0 2 0,6 10 0,-6-11 0,6 11 0,0 0 0,-6-11 0,6 11 0,0 0 0,-7-9 0,7 9 0,0 0 0,0 0 0,-6 13 0,4 5 0,0 9 0,2 2 0,-3 9 0,2 3 0,-2 3 0,0-3 0,1-4 0,0-8 0,0-5 0,0-7 0,1-5 0,1-12 0,0 0 0,-4-17 0,4-8 0,-1-5 0,1-9 0,0-10 0,0-2 0,0 0 0,0 1 0,0 8 0,3 4 0,-1 7 0,3 9 0,4 10 0,2 7 0,4 5 0,5 0 0,5 0 0,3 1 0,6 2 0,1-2 0,4 2 0,-6-3-3097,3 0-1934,-4 0-387,-7 0-516</inkml:trace>
  <inkml:trace contextRef="#ctx0" brushRef="#br2" timeOffset="298718.8689">12868 7289 8256,'-6'15'4773,"3"-5"0,3-10-129,0 0-2709,0 0-129,-6-7-645,6 7 0,0-20-387,0 7 0,0-8-387,0 0 0,0-8-129,0-2 129,0-7-129,0-8-129,0-4 129,0-9-258,0-9 387,0-7-128,0-9-259,-1-10 0,-2-6 0,2-6 0,-2-2 0,0-4 0,-1 7 0,1 6 0,0 7 0,1 9 0,1 14 0,-1 10 0,0 9 0,0 14 0,0 4 0,0 6 0,0 4 0,-1 2 0,0-1 0,1 1 0,-2-1 0,2-2 0,-1 5 0,0-1 0,1 1 0,-1 4 0,2 4 0,1 10 0,0 0 0,0 0 0,-5 7 0,2 13 0,-3 8 0,-2 7 0,-1 4 0,-1 5 0,-2 0 0,0-2 0,-1-5 0,2-8 0,2-8 0,3-4 0,6-17 0,0 0 0,0 0 0,-6-21 0,6-8 0,5-6 0,1-4 0,0-4 0,4 0 0,0 0 0,0 6 0,0 8 0,-1 10 0,0 6 0,3 10 0,-1 4 0,1 10 0,1 4 0,2 4 0,1 4 0,1 2 0,0-2 0,-1 1 0,-1-7-130,2 5-902,-10-7-3354,6 3-903,-5-5-129,-1 4-645</inkml:trace>
  <inkml:trace contextRef="#ctx0" brushRef="#br2" timeOffset="306731.6701">12755 3974 6966,'-8'10'5160,"-2"-5"-258,10-5-387,-1-12-1935,2-10-1419,10-5 0,1-12-516,9-10-129,2-14-129,7-9 129,2-12-258,3-3 0,-1-5 0,1 2-258,-3 4 258,-5 8-129,-4 14 0,-7 12 0,-5 12 0,-4 12-258,-3 9 0,-4 7-258,0 12-774,-12 2-3612,3 9 129,-4 1-645,-2 8 0</inkml:trace>
  <inkml:trace contextRef="#ctx0" brushRef="#br2" timeOffset="306939.6909">12862 3166 10191,'15'-25'5160,"5"7"-387,6 2-129,-3-3-3096,10 10-387,-3-3-516,2 8-387,-5 3-129,-4 1 0,-4 7-258,-5 3-129,-1 7-2322,-3-4-2193,-4 2 0,-3-2-387,1 0-645</inkml:trace>
  <inkml:trace contextRef="#ctx0" brushRef="#br2" timeOffset="308211.8181">13583 3028 7740,'3'-10'5160,"-3"10"-516,0 0 0,0 0-2451,0 0-903,0 0-387,0 19-258,0-4-387,0 7 0,-3 3 0,3 6-129,-2 3 129,0 2 0,0 1 0,1 1 129,0-1-258,1 3 258,0-7-258,0 0 129,4-4 0,3-1-129,-1-8 0,5-6 129,1-7-129,4-7-129,1 0 129,1-7-258,1-6-258,-4-10-774,2 5-3612,-8-7-258,-3 8-258,-7-4-258</inkml:trace>
  <inkml:trace contextRef="#ctx0" brushRef="#br2" timeOffset="308383.8353">13372 3406 11481,'0'-12'5031,"14"-4"-516,11-7 0,9-2-4128,8 1-2580,0-2-1935,2 2-387,-2 2-516,-4 5-258</inkml:trace>
  <inkml:trace contextRef="#ctx0" brushRef="#br2" timeOffset="308727.8697">13837 3176 12384,'7'8'5031,"-7"-8"-258,11 21-129,-5-9-4257,6 6 0,1 3-129,1 3 0,0 5-129,1 3 0,-4-1 0,-2 1 0,-1-2 0,-3-2 0,-5-8 129,2-2 0,-2-9 0,0-9 129,0 0-129,0-11-129,0-11 129,0-6-129,5-3-129,3-5-387,6 5-645,-2-7-3741,9 6-387,-2 1-129,4 10-516</inkml:trace>
  <inkml:trace contextRef="#ctx0" brushRef="#br2" timeOffset="309419.9389">14228 3207 10965,'-10'5'5031,"10"-5"-387,0 0 129,-4 12-3741,4-12-387,0 17-129,0-2-387,5 4 129,-3 2 0,4 6-129,-1 2 129,2-2-129,-1-1 0,2-4 0,1-4 0,-2-4 129,3-8-129,2-6 0,0-6 0,3-11 0,-1-3 0,1-4-129,-2-4 129,1-4-129,-2 4 0,-4 4 0,-1 5 0,-3 3-129,-2 7 129,-2 9 0,0 0 0,3 9 0,-2 9 0,2 2 129,2 3-129,1 3 129,2 3-129,1-4 129,0-1 0,3-4-129,1-5 129,-1-7 0,3-5 0,3-6 129,3-8-129,4-7 0,-1-6 129,2-5-129,-3-4 0,-1-2-129,-4 1 129,-4 4-129,-6 4 129,-3 2-129,-5 6 0,0 7-129,-7 7 0,-4 4 129,-5 9-258,-1 5 258,0 8-258,2 3 258,2 6-129,7 1 258,5-1-129,4-2 129,12-5 0,6-7 0,6-5 0,4-12-387,6 0-516,-9-10-4128,9-4-258,-5-7-258,-4 1-516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8-16T15:04:34.13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66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1" timeString="2012-08-16T15:05:56.298"/>
    </inkml:context>
  </inkml:definitions>
  <inkml:trace contextRef="#ctx0" brushRef="#br0">5173 4963 10965,'23'-4'5031,"-1"-10"-129,6-11-129,9 1-3483,0-9-129,8-1-387,-3-3-129,0 0-258,-7-1 0,-1 1-129,-11 2-129,-4-1 129,-9 2-258,-7 2 129,-4 1-129,-8 3 0,-7 3 0,-3 2 0,-3 7 0,-3 2 0,1 6 0,2 5-129,-1 1 129,5 2 0,2 7-129,3 3 258,5 5-129,4 6 129,-2 2 129,5 7 0,0 7 0,1 9 129,0 8 0,1 10-257,0 6-130,3 5 0,-2 10 0,-1 0 0,-1 2 0,0-3 0,-5-6 0,-3-5 0,-3-6 0,-2-8 0,-4-11 0,-4-14 0,4-8-4903,-8-18-515,2-8-258,-5-25-387</inkml:trace>
  <inkml:trace contextRef="#ctx0" brushRef="#br0" timeOffset="162.0162">5024 5130 12771,'21'-4'5418,"-3"-1"-129,12 4-129,2-10-3612,11-2-774,10-4-645,3-8-4128,8 0-903,0-6-258,5 2-645</inkml:trace>
  <inkml:trace contextRef="#ctx0" brushRef="#br0" timeOffset="724.0724">6005 4640 13416,'-21'-21'5160,"6"13"-258,0 8-516,-7 0-3096,7 6-258,-8 9-387,6 9-129,-1 9-129,2 14 0,5 8-129,2 9 0,5 6-128,4 8-130,2-2 0,6 0 0,2-6 0,7-9 0,4-8 0,1-14-646,11-10-4385,-3-18-129,7-11-516,0-14-258</inkml:trace>
  <inkml:trace contextRef="#ctx0" brushRef="#br0" timeOffset="1285.1285">6323 4778 14319,'-8'-15'5160,"8"15"-258,0 0-129,-4 12-3999,4 8-129,0 9-258,5 5-129,0 7-129,0 2 129,0 1 0,0-1-129,0-4 0,-4-9 129,3-7 0,-4-8-128,0-15-130,0 0 0,-6-15 0,2-17 0,3-9 0,1-9 0,4-3 0,8-1 0,3 2 0,6 8 0,4 10 0,2 14 0,4 19 0,-4 10 0,0 17 0,-5 10 0,-4 8 0,-4 1 0,-4 4 0,-5-2 0,-4-6 0,-1-5 0,0-10 0,0-1-2194,0-25-2966,-1 12-129,1-12-387,1-20-258</inkml:trace>
  <inkml:trace contextRef="#ctx0" brushRef="#br0" timeOffset="1556.1556">6676 4584 14706,'33'-36'5547,"-5"29"-258,2 7-258,5 9-3999,2 19-129,0 19-644,-5 19-259,-6 16 0,-9 12 0,-10 7 0,-9 3 0,-14 1 0,-7 1 0,-16-16-4516,3-13-773,-2-24-387,7-20-516</inkml:trace>
  <inkml:trace contextRef="#ctx0" brushRef="#br0" timeOffset="2157.2157">7654 4953 13932,'-34'-4'5289,"25"4"-129,1-3 0,8 3-3741,8-4-258,11 4-515,7-6-646,8 2 0,4-3 0,7-1 0,0 0 0,2 0 0,-4 1 0,-6 0 0,-4 4 0,-6 1 0,-5 2 0,-14 0-4258,1 9-1031,-9-9-258,0 17-258</inkml:trace>
  <inkml:trace contextRef="#ctx0" brushRef="#br0" timeOffset="2370.237">7711 5130 15738,'0'11'5160,"21"-2"258,5-11-1032,9 1-2967,4-5-773,5 1-646,-1 0 0,1 0 0,-3 5-1291,-9 0-3740,-5 2-387,-10 1-129,-3 2-645</inkml:trace>
  <inkml:trace contextRef="#ctx0" brushRef="#br0" timeOffset="5016.5016">9073 4639 6321,'0'-14'5031,"-1"2"-129,1 12-129,0 0-1161,-5-13-1806,5 13-387,0 0-516,0 0-129,0 0-258,0 0 0,0 13-129,0 2 129,0 4-258,2 9 258,0 7-129,-1 11-257,0 7-130,-1 4 0,0 2 0,0 2 0,0-5 0,0 0 0,0-8 0,0-10 0,1-8 0,1-6 0,-1-8 0,2-8 0,-3-8 0,0 0 0,0 0-904,0 0-4256,8-8-516,-8-8 0,4-2-645</inkml:trace>
  <inkml:trace contextRef="#ctx0" brushRef="#br0" timeOffset="5827.5827">10868 4703 12126,'-6'-12'5160,"1"-5"-129,5 17-258,0 0-3483,0 0-258,-2 7-258,2 12-258,0 2-129,1 8 0,1 3 0,0 7 0,0 0-129,1 1 1,-2-2-259,2-5 0,-3 1 0,0-7 0,0-6 0,0-8-517,0 1-1934,0-14-2580,0 0-258,-4-17-258,4-5-258</inkml:trace>
  <inkml:trace contextRef="#ctx0" brushRef="#br0" timeOffset="5956.5956">10797 4622 11481,'-26'-35'4515,"16"32"-516,2 1-1806,8 2-5676,-1 5-774,5 0-258,10-1-774</inkml:trace>
  <inkml:trace contextRef="#ctx0" brushRef="#br0" timeOffset="6368.6368">11442 4429 12513,'-4'-26'5031,"4"26"-258,-10-20-258,10 20-3741,-16-16 0,8 10-387,-4 1 129,-1 5-258,-2 0 0,-1 3 0,-1 9 0,0 5 0,2 4 129,-1 9 0,6 4 0,-1 5 0,4 7 0,3 4-128,2 3-259,2 6 0,4-1 0,2 0 0,2-2 0,-1-5 0,0-3 0,-2-7 0,-1-7 0,-2-8 0,-2-5 0,-9-9 0,2 1-2710,-9-13-2321,-1 0-258,-6-14-258,3-3-387</inkml:trace>
  <inkml:trace contextRef="#ctx0" brushRef="#br0" timeOffset="6512.6512">11090 4919 10965,'2'-33'5160,"9"19"-258,10 4 0,6-6-2451,7 4-1548,5-4-516,3-4-3225,6 5-1806,1-2-387,0 1-387,-1-3-516</inkml:trace>
  <inkml:trace contextRef="#ctx0" brushRef="#br0" timeOffset="7404.7404">11921 4552 11868,'-2'-27'5160,"2"16"-516,0 11 258,0 0-3741,0 14-258,0 6-129,2 4-387,-1 8 0,1 6-129,-1 1 0,3 4 0,-2-1 0,2-2-129,-1-7 0,0-4 129,1-6 0,-1-6 0,-3-17 0,0 0 1,0 0-259,4-18 0,-4-13 0,0-9 0,1-6 0,2-5 0,3 0 0,3 5 0,2 6 0,1 8 0,4 13 0,2 12 0,2 8 0,1 13 0,-2 7 0,0 7 0,-2 4 0,0 4 0,-4 0 0,-1 0 0,-5-4 0,-1-3 0,-3-4 0,0-6-130,4 2-3740,-7-21-1290,13 10-258,-5-10-387,10-5-516</inkml:trace>
  <inkml:trace contextRef="#ctx0" brushRef="#br0" timeOffset="7676.7676">12391 4715 13029,'-14'0'5418,"14"0"-258,0 0-129,13-12-3483,12 5-516,4-5-387,6 2-129,2-1-128,4 1-388,-3 2 0,-4-2-517,0 8-1418,-11-3-2967,-6 5-387,-17 0-129,8 12-387</inkml:trace>
  <inkml:trace contextRef="#ctx0" brushRef="#br0" timeOffset="7864.7864">12445 4838 11094,'-1'12'5418,"12"0"-645,5-12 258,9 0-3225,0-6-774,4 2-258,0-3-645,-2-2-1161,5 5-3612,-9-3-129,2 6-516,-5-4-387</inkml:trace>
  <inkml:trace contextRef="#ctx0" brushRef="#br0" timeOffset="8679.8679">13089 4538 11997,'-5'-12'5418,"-10"0"-516,15 12 129,-19 4-3483,8 14-645,-4 1-129,2 10-258,2 0 0,1 5-258,6 2 129,4-4-129,3-1 1,10-6-259,7-6 0,6-8 0,5-3 0,4-8 0,4-3 0,-2-8 0,-3-12 0,-3-3 0,-7-7 0,-7-2 0,-9-1 0,-8-1 0,-5 2 0,-11 6 0,-5 2 0,-9 10 0,-1 7 0,0 7 0,9 8-3226,-5 3-2321,6 6 0,5-1-645,10 1-387</inkml:trace>
  <inkml:trace contextRef="#ctx0" brushRef="#br0" timeOffset="9695.9695">8038 6448 10836,'-27'9'5031,"27"-9"0,-14 5 0,14-5-3096,0 0-516,4 4-258,7-4-258,8-1-129,5-3-128,6 0-646,4-3 0,3 2 0,-1-2 0,0 0 0,-3 1 0,-4 3 0,-7 1 0,-6-2-646,1 4-4256,-17 0-387,0 0 0,0 12-645</inkml:trace>
  <inkml:trace contextRef="#ctx0" brushRef="#br0" timeOffset="9920.992">7991 6662 14835,'6'12'5418,"11"-9"-258,4-6-774,7 0-3354,2-3-258,4 3-258,1-2-258,-3 0-258,3 1-516,-6-6-2967,0 8-1548,-3-3-129,2 0-516,-3-3-129</inkml:trace>
  <inkml:trace contextRef="#ctx0" brushRef="#br0" timeOffset="11009.1008">9046 6290 11223,'-3'-11'5031,"3"11"-258,0 0 129,0 0-3096,-5 9-645,5 6-387,0 3-258,2 7-129,0 2 0,2 4 0,1 2 0,0 4-129,1-5 129,-1-1-129,0-5-128,0-2-130,0-7 0,-4-3 0,-1-14 0,4 10 0,-4-10 0,0-12 0,0-7 0,0-7 0,0-5 0,0-6 0,2-4 0,5 1 0,3 0 0,2 11 0,2 5 0,3 11 0,0 13 0,0 8 0,3 14 0,-2 5 0,-4 6 0,2 6 0,-3-2 0,-1-2 0,-3-3 0,0-6 0,1 2-388,-3-15-4643,6-5-387,-2-8-258,6-7-387</inkml:trace>
  <inkml:trace contextRef="#ctx0" brushRef="#br0" timeOffset="11635.1634">9755 6327 13158,'-10'-11'5289,"5"-6"-387,5 17 0,10-6-3741,7 8-258,3 7-129,7 8-129,4 1-258,3 6 0,1 2-128,0 2-259,-1 0 0,-3-3 0,-4-2 0,-6-3 0,-2-1-130,-7-11-1418,-2 1-3225,-10-9-516,9 0 0,-9 0-516</inkml:trace>
  <inkml:trace contextRef="#ctx0" brushRef="#br0" timeOffset="11837.1836">10038 6326 14319,'-19'-19'5160,"9"18"-258,2 8 0,-5 8-3741,5 10-387,1 1-258,-4 6-129,1 2-129,0 0-129,0 2-129,-1-9-645,7 4-1806,-2-17-2322,6-2-387,0-12-129,0 0-387</inkml:trace>
  <inkml:trace contextRef="#ctx0" brushRef="#br0" timeOffset="12009.2008">9889 6336 12513,'-19'-41'5160,"19"41"-129,-8 0-129,8 21-2838,4 4-1290,5 5-129,0 4-258,4 6 0,1-4-258,1-5-1419,2 0-3354,-1-11-516,2-3 0,-2-7-516</inkml:trace>
  <inkml:trace contextRef="#ctx0" brushRef="#br0" timeOffset="12604.2603">10432 6316 14190,'-10'4'5418,"22"-17"-387,9-4-258,-1-10-3870,9-1-387,4-7 0,-1-1-258,-4-3 0,-4-2-129,-7 2-129,-6 1 129,-7-1-129,-4 8 0,-12 4 129,-4 6-129,-3 9 129,-4 9-129,1 6 388,-1 13-388,3 11 0,2 9 0,5 7 0,6 11 0,7 9 0,0 0 0,7 7 0,5-2 0,2 2 0,2-3 0,-1-6 0,-3-9 0,1 0 0,-9-17-4387,-3-5-1031,-5-12-129,-4-11-387</inkml:trace>
  <inkml:trace contextRef="#ctx0" brushRef="#br0" timeOffset="12770.2769">10315 6478 16254,'-1'-22'5289,"21"15"0,5-5-387,9 3-4128,8-5-515,4 0-389,11 6-3869,-5-6-1032,3 2-129,-6-4-516,2-1-645</inkml:trace>
  <inkml:trace contextRef="#ctx0" brushRef="#br0" timeOffset="13280.3279">11098 5951 11481,'-28'-7'5289,"13"7"-516,-6 0 129,3 11-3354,-4 2-645,4 10-129,-2 7-129,7 12-129,1 6-129,8 12 0,2-2-129,5 8 0,6-6 0,5 1-129,7-9-129,2-10-129,6-7-1032,-3-19-3612,6-7-258,0-10-258,1-11-387</inkml:trace>
  <inkml:trace contextRef="#ctx0" brushRef="#br0" timeOffset="13684.3683">11269 6157 14319,'-9'31'5418,"8"-4"-129,-3-3-258,4 8-3999,0-1-258,1 5 130,2-4-904,-1-5 0,0-6 0,0-4 0,0-7 0,-2-10 0,0 0 0,4-4 0,-2-19 0,1-5 0,4-7 0,0-3 0,3 1 0,1 3 0,2 4 0,1 9 0,4 12 0,-1 9 0,0 17 0,1 7 0,-2 4 0,0 5 0,-1 0 0,-4-1 0,-1-3 0,-3-5 0,3-2 0,-10-22-4774,13 14-515,-4-14-387,7-7-258</inkml:trace>
  <inkml:trace contextRef="#ctx0" brushRef="#br0" timeOffset="13901.39">11705 6234 15222,'-4'7'5289,"4"1"0,0-8-258,9 6-4128,3-5 0,8 1-773,0-2-130,4 0 0,3-5 0,-2 1 0,1 1 0,-6-6-1420,0 9-3611,-7-5-258,2 2-129,-6-2-387</inkml:trace>
  <inkml:trace contextRef="#ctx0" brushRef="#br0" timeOffset="14156.4155">12077 5961 15738,'-13'-12'5418,"13"12"-129,-6 9-129,10 7-4128,0 5-902,8 10-130,-1 6 0,4 8 0,-4 1 0,2 5 0,0-1 0,-1-3 0,-2-4 0,-4-11 0,5-3-5161,-5-13-257,3-8-129,-9-8-645</inkml:trace>
  <inkml:trace contextRef="#ctx0" brushRef="#br0" timeOffset="14396.4395">12287 5828 14190,'23'-3'5418,"-1"23"0,-3 2-387,5 11-3612,1 11-516,3 10-515,-3 10-388,-4 6 0,-3 1 0,-8 3 0,-9 2 0,-4-4 0,-14-1 0,-15-9 0,-6-1-4774,-11-15-644,-2-2-258,-3-17-387</inkml:trace>
  <inkml:trace contextRef="#ctx0" brushRef="#br0" timeOffset="15520.5519">13468 5978 13416,'-10'2'5418,"9"10"-387,-1 3 0,3 7-3870,4 2-516,2 5 0,-1 2-258,1 1-258,1 4-774,-7-8-3999,5-2-516,-5-10 0,1-6-645</inkml:trace>
  <inkml:trace contextRef="#ctx0" brushRef="#br0" timeOffset="15668.5667">13469 5707 9030,'-9'-3'387,"9"3"-258,5 7-258,8-3-4386</inkml:trace>
  <inkml:trace contextRef="#ctx0" brushRef="#br0" timeOffset="16000.5999">14158 5529 13545,'-33'-15'5418,"-2"9"-387,-1 6 0,-15 0-4128,10 10-258,-4 2-129,7 8-129,2 4-129,9 5 0,7 9-129,10 2 129,7 8-129,3 5 130,7 3-259,6 4 0,5 1 0,2 2 0,-2-3 0,-1 0 0,0-7 0,-5-5 0,-3-6 0,-6-8 0,-3-3-3097,-9-16-2192,-3-6 0,-8-9-516,1-3-258</inkml:trace>
  <inkml:trace contextRef="#ctx0" brushRef="#br0" timeOffset="17836.7835">13427 6050 10707,'-16'-5'5160,"7"5"-258,1 8 0,0 6-3096,6 10-1032,-2-2-129,4 8-129,4-2 0,4 3-129,3-6 0,7-6 0,3-7 0,2-7-129,0-5 0,-1-4-129,-1-10 129,-6-4-129,-6-6 0,-9-2 1,-7 3-130,-12-3 0,-7 4 0,-5 3 0,-3 5 0,-4 4 0,4 6 0,5 1-1291,15 3-3611,14 0-387,0 0-258,11 0-387</inkml:trace>
  <inkml:trace contextRef="#ctx0" brushRef="#br0" timeOffset="18424.8423">13735 5721 13932,'-24'-12'5289,"24"12"-129,-14 3-129,13 13-4128,1 8 0,7 9-387,3 10 0,1 7-129,0 9-257,2 6-130,-1 3 0,-2-4 0,-1 0 0,-4-13-1936,-1-3-3095,-4-11-387,0-9-258,-4-15-387</inkml:trace>
  <inkml:trace contextRef="#ctx0" brushRef="#br0" timeOffset="19488.9487">13641 6110 12384,'12'-44'5160,"11"21"-387,12 1-129,6-7-3870,10-2-387,1-2 0,4-1-129,-5 0-129,-6 4 0,-13 4-129,-9 4 0,-9 7 0,-14 15 129,0 0 0,-8 0 0,-5 10 258,3 15-129,-4 6 129,4 7 129,3 4 0,4 6 0,3 0 0,3 0-257,4-2-259,-1-6 0,3-6 0,0-4 0,-4-9 0,2-6 0,-7-15 0,8-1 0,-5-16 0,3-8 0,1 0 0,2-3 0,1 1 0,1 6 0,2 8 0,1 11 0,1 5 0,-2 14 0,4 4 0,-1 6 0,2-2 0,0 0 0,4-7 0,1-9 0,1-6 0,1-3 0,-2-6 0,-3-9 0,-4-5 0,-4-2 0,-5 0 0,-6 3 0,-1 2 0,-6 5 0,-2 2 0,0 5 0,8 5 0,-10 0 0,10 0 0,0 0 0,14 5 0,3-5 0,6-3 0,1-4 0,4-5 0,-3-2 0,-3-3 0,-4 0 0,-5-2 0,-7 2 0,-6 2 0,-7 4 0,-8 3 0,-5 6 0,-5 2 0,-2 11 0,0 9 0,2 4 0,5 6 0,5 3 0,6-2 0,9 3 0,11-5 0,10-7 0,8-7 0,5-9 0,5-6 0,0-11 0,-1-9 0,-2-8 0,-5-4 0,-7-5 0,-5-1 0,-4 8 0,-8-1 0,-1 9 0,-4 8 0,-2 14 0,0 0 0,7 10 0,-2 15 0,0 3 0,2 3 0,0 1 0,1-1 0,3-4 0,-2-7 0,-1-3 0,-3-6 0,-5-11 0,0 0 0,9-3 0,-9-13 0,1-6 0,0-2 0,3-3 0,0 1 0,2-1 0,4 5 0,-2 1 0,5 6 0,1 3 0,4 5 0,-5-3-2065,8 3-3353,-1-3-258,6 0-516,3-4-387</inkml:trace>
  <inkml:trace contextRef="#ctx0" brushRef="#br0" timeOffset="20301.0299">15100 5942 14706,'-13'21'5418,"8"-9"0,5 5-387,0-2-4128,6 6 0,0-4-515,2 1-388,2-4 0,1-4 0,0-4 0,3-5 0,0-2 0,-1-10 0,-1-4 0,-1-6 0,-1-1 0,-2-2 0,-2-1 0,-1 3 0,-3 3 0,0 2 0,0 6 0,-2 11 0,0 0 0,0 0 0,0 0 0,0 0 0,6 8 0,-6-8 0,2 15 0,-2-15 0,4 13 0,-4-13 0,0 0 0,3 9 0,-3-9 0,0 0 0,4 15 0,-4-15 0,6 15 0,-2-4 0,1 1 0,2 0 0,1 1 0,1-3 0,-2 1 0,2-3 0,-9-8 0,14 12 0,-14-12 0,12 0 0,-12 0 0,14-11 0,-7-2 0,1-4 0,3-5 0,2-2 0,1-1 0,0 1 0,2 3 0,-1 4 0,0 4 0,0 4 0,-1 9 0,-3 2 0,1 8 0,-2 4 0,-1 3 0,0 0 0,-2 2 0,-2 1 0,-2-1 0,0-2 0,0-1 0,-3 0 0,0-4 0,0 1 0,0-4 0,0-9 0,0 0-5161,0 0-257,13-12-258,-2-6-516</inkml:trace>
  <inkml:trace contextRef="#ctx0" brushRef="#br0" timeOffset="20446.0444">15548 5690 14706,'-59'-5'5160,"42"5"-1419,10 0-3612,7 0-4515,24 0-516,9 0-387</inkml:trace>
  <inkml:trace contextRef="#ctx0" brushRef="#br0" timeOffset="21061.1059">15805 5724 14319,'-20'38'5289,"3"-18"-129,7 2-258,0-3-3741,9 5-129,-1-1-258,2 0-644,0-1-130,0 0 0,-4 2 0,-2-3 0,-2-1 0,-2-6 0,-1-2 0,1-6 0,10-6 0,0 0 0,0 0 0,7-15 0,10 3 0,0-3 0,5 1 0,1 4 0,2 0 0,1 1 0,-4 4 0,-4-1 0,-3 2 0,-4 2 0,-11 2 0,10 0 0,-10 0 0,0 0 0,-10 4 0,10-4 0,-10 5 0,10-5 0,0 0 0,0 0 0,0 0 0,7 0 0,4-5 0,2-2 0,3-2 0,0-3 0,0 0 0,-2 0 0,-1-1 0,-5-1 0,-3 2 0,-3 2 0,-2 10 0,-5-13 0,-4 12 0,-8 1 0,3 7 0,-1 8 0,1 4 0,1 3 0,6-2 0,7 3 0,5-4 0,13-4 0,9-6 0,7-7 0,3-2 0,1-1 0,2 0 0,-13-8-5161,-1 4-257,-15-4-258,-11 9-516</inkml:trace>
  <inkml:trace contextRef="#ctx0" brushRef="#br0" timeOffset="21448.1446">15794 5828 13803,'-16'-6'5031,"16"6"0,-12 6-258,11 8-3483,-2 1-387,3 5-258,3 1-129,4 3-129,1 1 1,1 1-388,2-1 0,1-2 0,-1-3 0,-3 1 0,-3-4 0,-3-2 0,-2-2 0,-7-3 0,-8-2 0,-4-6 0,1 4-3097,-4-7-2192,4-6-129,2-7-387,13-3-645</inkml:trace>
  <inkml:trace contextRef="#ctx0" brushRef="#br0" timeOffset="51324.1319">10886 4475 13545,'-4'-24'5160,"4"24"-129,1-14-258,-1 14-3612,7-7-387,-7 7-129,0 0-129,10-7-129,-10 7 0,0 0-129,0 0-128,0 0-130,0 0 0,0 0 0,0 0 0,0 0 0,-5-9 0,5 9 0,0 0 0,0 0 0,0 0 0,0 0 0,0 0 0,0 0 0,-10 6 0,10-6 0,-8 12 0,8-12 0,-11 10 0,11-10 0,-10 0 0,10 0 0,0 0 0,-5-8 0,5 8 0,0 0 0,0-11 0,0 11 0,0 0 0,0 0 0,0 0 0,6 0 0,-6 0 0,0 0 0,0 0 0,0 0 0,0 0 0,0 0 0,0 0 0,0 0 0,0 0 0,0 0 0,0-6 0,0 6 0,0 0 0,0 0-4903,0 0-515,0 0-516,8-15-516</inkml:trace>
  <inkml:trace contextRef="#ctx0" brushRef="#br0" timeOffset="63980.3974">3465 8741 645,'-4'19'3741,"0"-9"258,4 5-645,0 6-1161,0-1-258,0 9-258,-1-3-129,1 8-387,0-2 0,0 11 129,0-4-129,0 10-129,-1-1-129,1 7-129,-3 1-129,3 9 0,-4 0-258,3 8 0,0 0-129,1 4 0,-2 1 0,2 6-129,0 1 0,0 4 129,0 4-258,2 2 129,1 1 0,1 5 129,-4 3-129,3 3 0,-3 7 0,3 2 0,-2 3 0,-1 0 0,0 7 0,1 1 0,1 2 0,3 1 0,1-2 0,2 4-129,-1-1 129,3 3 0,-1-1-129,3 4 129,-3 0-129,0 5-129,-1 3 129,-2 1 0,4-1-129,-3 2 129,1 6-129,2-1 258,-1 0-129,3-2 0,-2 3 0,2 4 0,1 5 129,-3-2 0,-3 4-129,-1 0 0,1 4 0,1 1 129,1-2 0,-2 0-258,-2-2 258,1 4-129,2-5 129,1 0-129,-3-5 130,-1-4-130,1-2 0,-2 0 0,-1-8 0,0-4 0,-2-1 0,1-4 0,-2 4 0,0-72 0,-2 10 0,2-3 0,-1 4 0,-1-6 0,-1 4 0,2-4 0,-2 4 0,1-10 0,-3 0 0,3-9 0,-1 0-1936,3-58-3740,-14 73 129,14-73-516,-12-13-516</inkml:trace>
  <inkml:trace contextRef="#ctx0" brushRef="#br0" timeOffset="65676.567">3504 8657 3483,'-21'-37'4128,"21"37"0,-8-14-258,8 14-2451,11-3-516,2 3 129,11 5-258,6-3 0,13 6 129,7-8 129,11 0-258,9-3 0,12 3 129,7-7-258,7 5 0,6-1-129,2 3-129,5 0 0,2 0 0,3 3 0,1 1-129,-5-1 129,5-1-129,1-2-129,1-2-129,3-5 129,-7-1 0,-2-1-129,3-1 0,-6 1 0,-3 1 129,-9 4-129,-4-1 258,-7 4-129,-5 1 0,-5 0 0,-6 0 0,-5 0 0,-4 0 0,-5 1 0,-5 1 0,-5-2-129,-3 1 129,-6 0-129,-6-1 129,-5 0-129,-7 1-129,-3 1 258,-3-1-258,-4-1 129,-8 0-129,0 0 258,9 3-258,-9-3 129,0 0 0,0 0 129,0 0-129,0 0 0,0 0 0,0 0 0,8 1 0,-8-1 129,0 0-129,0 0 129,2 14-129,-2-14 129,0 21 0,0-10 0,0 4 129,0 2-258,0 1 258,2 6-258,0-2 258,0 5-129,0 4-129,1 7 130,-3 7-130,3 5 0,-3 6 0,2 5 0,1 6 0,-2 2 0,0 7 0,1 2 0,-1 4 0,-1 5 0,2 3 0,-2 4 0,0 4 0,-3 2 0,0 4 0,0 3 0,0-1 0,0 3 0,2 0 0,-1 4 0,1 6 0,0 1 0,0 2 0,0 2 0,-1 5 0,-2 4 0,1 6 0,-4 4 0,3 0 0,-4-1 0,2 6 0,-1 0 0,1 0 0,2-5 0,2 2 0,2 0 0,0-3 0,4-1 0,0-5 0,3 0 0,0-2 0,0 0 0,-3-4 0,1-2 0,1-3 0,-3 4 0,0 3 0,-2-2 0,1 1 0,-2 1 0,0 3 0,0 1 0,0-3 0,0-1 0,1-3 0,2 0 0,2-6 0,1 1 0,2-4 0,0 0 0,1 0 0,-1 0 0,2 3 0,-3 1 0,2 4 0,0 1 0,-1 0 0,1-1 0,0 1 0,0-1 0,1-3 0,3-4 0,-3-7 0,0-3 0,-7-60 0,2 2 0,1-2 0,-2 0 0,0-7 0,-1-3 0,-3-41 0,7 68-775,-7-35-4385,-7-25-645,-15-29 0,-4-44-774</inkml:trace>
  <inkml:trace contextRef="#ctx0" brushRef="#br0" timeOffset="66956.695">4980 8687 6450,'-3'-17'4902,"3"17"-258,0 0 0,0 0-2193,-8 3-1161,8 10-129,-1-1-387,1 9-258,0 1 0,0 7 0,0 3-129,2 9 0,1 5 0,1 6 129,-1 6-129,4 8 0,-5 4 0,3 9 0,0 3 0,-2 4-129,0 6 0,-1 4-129,0 2 0,1 0 0,-3 5 0,1 3-129,-1 3 129,0-1 1,0 3-130,0 1 0,0 6 0,-1 4 0,-2 2 0,1 0 0,1 0 0,-1 5 0,0 4 0,1 0 0,1 3 0,-2-4 0,-1 4 0,1 4 0,1 1 0,0 3 0,0-5 0,-1 4 0,2 2 0,2 0 0,4 0 0,2-3 0,2 6 0,4-1 0,3 5 0,-3-3 0,3 3 0,-3 6 0,-4 2 0,0 5 0,0-2 0,-3 3 0,-3-2 0,3 3 0,1-4 0,1-7 0,3-1 0,-1-1 0,-1-4 0,2-1 0,-2-2 0,-1 1 0,-3 2 0,0 3 0,-2 1 0,-1 0 0,-3 2 0,4-1 0,-1 4 0,-2-82 0,-1 8 0,4 0 0,-2 9 0,1-7 0,-3 8 0,5-3 0,-2 5 0,0-4 0,0 2 0,4-5 0,-5 2 0,2-11 0,1 1-259,-2-12-5546,3-8 0,-2-13 645,-4-49-774</inkml:trace>
  <inkml:trace contextRef="#ctx0" brushRef="#br0" timeOffset="67456.745">3891 17956 13029,'-26'66'4902,"26"-66"-387,-3 71 258,3-71-4128,24 70 0,-24-70 129,74 70 0,-19-40 0,12 2 0,14-4 129,12-2-644,14-3-259,12-2 0,13-2 0,8-2 0,11-2 0,7-1 0,5-5 0,4-4 0,3-3 0,-1-2 0,-4-4 0,-1-6 0,-10-1-2581,-2-11-2579,-10-4-129,-67-5-387,169-60-258</inkml:trace>
  <inkml:trace contextRef="#ctx0" brushRef="#br0" timeOffset="68320.8314">3660 10135 2580,'-24'26'4128,"20"-11"258,1-1-387,3-14-2064,20 18 0,3-14-129,17 8-129,8-10-129,18 7-129,11-8-387,18 5-258,11-2-129,13 0-129,12-3-129,9-1-129,8 0 0,4 0 0,3-3-129,0-3 129,-3 0-129,-3-1 0,-3-3-129,-9 3 129,-6 2-129,-10-2 129,-8 0-129,-5 0 0,-7 2 129,-10-2-129,-10 1 0,-7-1 0,-14 3-903,-13-9-3870,-8 1-258,-16-7-258,-12-7-387</inkml:trace>
  <inkml:trace contextRef="#ctx0" brushRef="#br0" timeOffset="68976.897">3902 9325 12255,'-4'38'5289,"2"-10"-258,2 5-129,0 3-4128,6 5-258,-3 0 129,6 0-258,-5-3 0,3-5-129,-4-8 0,1-7 0,-4-18 0,4 10-129,-4-18 0,3-11 0,1-13 0,3-6 0,4-10 0,4 1-129,3 1 0,3 5 0,3 7 129,0 10-129,1 17 129,0 8 0,-2 16 0,-3 8 0,-2 7 1,-1 6-130,-3 1 0,-1 0 0,0-3 0,-5-11-2323,5-1-2837,0-10-258,5-11-258,1-10-516</inkml:trace>
  <inkml:trace contextRef="#ctx0" brushRef="#br0" timeOffset="69687.9681">5487 9232 8127,'7'9'5160,"-7"-9"129,15-9-387,-4-8-1548,8 6-2064,-3-12-129,6 4-258,-2-6-258,1 1-258,-3-4 0,-1-1-129,-7 0 0,-5 3-129,-5 1 0,-2 5 0,-10 4-129,-5 8 0,-2 6 0,-2 2 0,-2 12-129,3 7 129,-1 6 0,4 6 0,6 5 0,5 4 0,4 3 129,2 5 0,6 3 1,5 4-130,-2 4 0,4-1 0,-1 2 0,0-2 0,-2 0 0,-7-5 0,1-1-1162,-8-14-3869,-3-6-387,-9-11 0,-5-10-516</inkml:trace>
  <inkml:trace contextRef="#ctx0" brushRef="#br0" timeOffset="69852.9846">5357 9559 12513,'30'-23'5418,"-6"15"-258,3-5-129,5 1-3354,3-12-903,6 0-258,4-3-903,-5-4-3612,7 2-1032,-4-3 0,-1 2-516</inkml:trace>
  <inkml:trace contextRef="#ctx0" brushRef="#br0" timeOffset="70097.009">5946 9068 11739,'-21'17'5547,"11"-2"-387,1 9 0,0 3-2451,5 12-1935,1 3-129,3 9-129,4 2-129,6 1-257,1-1-130,6-5 0,2-3-775,-5-11-4256,9-10-258,-4-15 129,-1-7-645</inkml:trace>
  <inkml:trace contextRef="#ctx0" brushRef="#br0" timeOffset="70433.0426">6098 9265 13932,'-2'-10'5289,"2"10"-387,0 18 129,1 1-3999,6 5-516,-1 1-129,2 4 0,-1-2-129,2-3 0,-4-5-129,0-2 0,-2-7 129,-3-10-129,0 0 1,7-10-130,-6-12 0,5-5 0,2-3 0,0-1 0,3 0 0,2 5 0,0 5 0,1 13 0,0 8 0,0 7 0,-5 11 0,-1 8 0,0 2 0,-3-1 0,5 0-5032,-7-7-128,2-6-258,-5-14-516</inkml:trace>
  <inkml:trace contextRef="#ctx0" brushRef="#br0" timeOffset="70605.0598">6444 9085 15093,'50'-20'5289,"-25"28"129,2 29-387,-7 10-3741,2 11-644,-4 8-646,-6 6 0,-4 3 0,-8-4-4516,-4-4-773,-14-7-258,-8-5-387</inkml:trace>
  <inkml:trace contextRef="#ctx0" brushRef="#br0" timeOffset="71388.1381">3484 11801 10320,'-32'20'5031,"32"-20"-258,0 0 0,24 11-3741,12-12 0,19-1-258,14-8 0,21 5 0,18-8-129,21 2-129,15-4 0,16 2-129,9-3 0,9 2-129,6-1 129,0 2-129,-3-1-128,-3 4-130,-8 1 0,-9 2 0,-14 0 0,-9 2 0,-15 0 0,-8 1 0,-8-3 0,-10 1 0,-11-2 0,-9-1 0,-10 2 0,-17-7-3871,-10 1-1418,-16-6-258,-13-1-387</inkml:trace>
  <inkml:trace contextRef="#ctx0" brushRef="#br0" timeOffset="71948.1941">4283 10811 14448,'-15'-27'5418,"15"12"0,4 5-387,5 2-4386,7 7-387,4 1 129,4 11-129,-3 7 0,1 10 0,-1 10-129,-4 6 0,-7 4 1,-7 2-130,-7 1 0,-14-3 0,-11-3 0,-9-4 0,-7-10 0,-2-8 0,1-11 0,5-10 0,3-6 0,13-18 0,10-12 0,15-10 0,9-4 0,12-8 0,9 3 0,3-6-1549,13 10-3869,0 5-387,5 7-258,-5 4-516</inkml:trace>
  <inkml:trace contextRef="#ctx0" brushRef="#br0" timeOffset="72972.2965">5942 10642 9546,'4'-17'5547,"-4"2"-516,0 15 0,0-16-2580,0 16-774,0-11-516,0 11-129,0 0-258,3 6-257,1 5-517,2 10 0,-1 3 0,2 8 0,-1 9 0,-2 9 0,-2 6 0,0 0 0,-2 2 0,0-4 0,-2-7 0,1-5 0,-1-11 0,0-7 0,1-12 0,1-12 0,0 0 0,-2-23 0,2 0-4387,1-7-1289,4-4-258,-1-7-645</inkml:trace>
  <inkml:trace contextRef="#ctx0" brushRef="#br0" timeOffset="73940.3933">4371 12205 10320,'-8'-24'5160,"4"11"-129,4 13-129,-12-18-2838,12 18-774,-4-9-129,4 9-387,0 0-129,0 9-129,0 6-129,0 7 0,0 9-257,0 5-130,0 8 0,0 5 0,0 4 0,-1 1 0,0 0 0,-1-5 0,0-3 0,0-9 0,0-6 0,1-7 0,0-7 0,-1-7 0,2-10 0,0 0-4516,0 0-773,0-22-258,4 2-387</inkml:trace>
  <inkml:trace contextRef="#ctx0" brushRef="#br0" timeOffset="75524.5517">5856 12078 3483,'-1'-10'4644,"1"10"-258,0 0 258,0 0-1419,-2-13-774,2 13-516,0 0-645,0 0-129,0 0-258,0 0-258,0 0 0,0 0-129,0 0 0,0 11-129,0-1 0,1 4 0,0 5-129,1 5 129,1 5-129,2 7 1,-2 6-259,2 3 0,-3 0 0,3 3 0,-1-2 0,-2-5 0,-1-2 0,3-7 0,-4-6 0,1-4 0,1-5 0,-2-3 0,1-4 0,-1-10 0,2 12 0,-2-12 0,0 0 0,0 0 0,0 0 0,0 0-130,0 0-5030,0 0-129,0-10-258,-3 0-387</inkml:trace>
  <inkml:trace contextRef="#ctx0" brushRef="#br0" timeOffset="76376.6369">3680 13358 6708,'-23'4'4644,"23"-4"-129,0 0-129,0 0-1419,22-2-2064,3-1-258,9 1 0,12-5 0,11 5 129,12-5-258,17 2 258,7-1-258,14 1 129,9-1-258,14 1 258,8 0-258,11-2 0,6 4-129,3-1 0,2-2 0,5 2 0,-6-3 0,-2 2-129,-8-4 0,-8 2 1,-7-2-130,-6-1 0,-9-4 0,-8 1 0,-9-3 0,-6-1 0,-9 0 0,-9 0 0,-13 1 0,-15 3 0,-13 1 0,-16 1 0,-12 8 0,-20-3-5032,-7 4-128,-12-5-387,-4 0-258</inkml:trace>
  <inkml:trace contextRef="#ctx0" brushRef="#br0" timeOffset="78696.8689">7956 12047 8514,'-8'9'4773,"8"-9"-258,0 0 0,3-11-2838,9 3-258,-2-8-258,5 3 0,0-7-516,3 2-129,-3-2-129,2 3 0,-4 0 0,0 5 0,-7 1-129,-6 11 0,10-13 0,-10 13 0,0 0 0,0 0 0,0 0-129,0 0 129,9 6 0,-9 5-128,3 6-130,1 6 0,-2 4 0,1 9 0,-2 3 0,1 7 0,-2 3 0,1 4 0,-1-1 0,0-3 0,-1-4 0,1-4 0,0-8 0,-2-9 0,2-4 0,0-20-2065,0 0-2837,-8 4-387,8-4 0,-15-9-516</inkml:trace>
  <inkml:trace contextRef="#ctx0" brushRef="#br0" timeOffset="78869.8862">7927 12468 14448,'-2'19'5289,"14"-17"-129,10 1-258,2-6-3354,11-1-774,3-6-258,5-3-516,1 4-516,-5-6-3870,1 6-516,-6-2-387,-2 5-129</inkml:trace>
  <inkml:trace contextRef="#ctx0" brushRef="#br0" timeOffset="79272.9265">8614 12061 12771,'-10'-25'5031,"10"14"-129,0 11-129,7-3-2838,8 7-1161,4 6-258,6 5-129,2 2 0,3 0-129,-1 2 0,2 0-129,-2-2-258,-5-2-129,-1 1-903,-12-7-3483,2 0-387,-13-9 0,13 8-516</inkml:trace>
  <inkml:trace contextRef="#ctx0" brushRef="#br0" timeOffset="79636.9629">8888 12029 13545,'-12'-7'5160,"-1"10"-387,1 14-129,-7 2-3612,-1 10-258,-2 4-387,-3 4-129,-2 0-129,-2-2-387,5-1-258,-2-10-645,12 1-774,-5-18-1806,19-7-903,-9-6-387,9-9 774,4-14 1806,7-4 1548,0-5 1032,-1-3 1677,6 11 1935,-6 1 1419,0 7-516,-2 2-516,4 20-1806,-4 0-774,6 9-387,-5 8-387,3 4-258,-2 2-258,0 3-258,1 3-1548,-2-7-3096,0-3-387,-3-9-129,5-4-516</inkml:trace>
  <inkml:trace contextRef="#ctx0" brushRef="#br0" timeOffset="80101.0093">9239 11954 13287,'15'0'5418,"7"-10"-516,4-15-129,9-4-2709,0-8-1677,7-4-129,-1-3 0,-4-2-129,-7 0 0,-7 3 0,-6 2 0,-8 4 0,-9 8 0,-7 11 0,-11 7 0,-4 11 0,-2 5 0,-2 15 1,0 8-130,5 11 0,4 5 0,7 7 0,5 5 0,5 8 0,0 0 0,5 3 0,4 1 0,0 0 0,-2-5 0,-2 1 0,-2-4 0,-8-10-3097,-1-3-2192,-10-12 0,-5-9-516</inkml:trace>
  <inkml:trace contextRef="#ctx0" brushRef="#br0" timeOffset="80265.0257">9135 12232 15609,'28'-28'5418,"6"15"-129,4-3-258,7-2-3611,2-1-1420,10-5 0,2 4-130,-4-3-4643,-2-2-387,-4 0 0,-3 0-516</inkml:trace>
  <inkml:trace contextRef="#ctx0" brushRef="#br0" timeOffset="80625.0617">10134 11522 14577,'-35'26'5418,"19"2"-258,-2 5-258,3 12-3870,0 6-129,4 12-128,0 2-775,1 3 0,7-1 0,3-10 0,1-4-517,7-19-4256,7-8-387,2-21-258,6-5-387</inkml:trace>
  <inkml:trace contextRef="#ctx0" brushRef="#br0" timeOffset="80889.0881">10242 11863 16254,'-4'14'5805,"-4"10"-516,2 5-129,-1 2-4901,7-1-259,4-8 0,10-3 0,6-9 0,5-10 0,8-10 0,1-7 0,-2-9 0,-1-5 0,-7-3 0,-9-1 0,-11 1 0,-8 8 0,-14 7 0,-9 7 0,-6 11 0,-4 1 0,7 9-4774,-4 1-515,10 0 0,5-6-387</inkml:trace>
  <inkml:trace contextRef="#ctx0" brushRef="#br0" timeOffset="81093.1085">10517 11457 17673,'54'-7'5934,"-29"13"-258,4 15-2192,-5 13-3484,1 15 0,1 13 0,-4 12 0,-9 13 0,-11 7 0,-4 17 0,-22-6-3226,-15-2-2450,-22-13-129,-18-10-516</inkml:trace>
  <inkml:trace contextRef="#ctx1" brushRef="#br0">9996 12502</inkml:trace>
  <inkml:trace contextRef="#ctx0" brushRef="#br0" timeOffset="89633.9625">4223 13716 11868,'0'-22'5160,"9"12"-258,2-2-258,9 5-3354,-2-3-516,7 6-129,-2 4-258,2 1 0,-5 12-129,-1 6 0,-7 8-258,-6 6 129,-6 6-129,-7 5 129,-10 3-129,-7 2 0,-5-2-129,-2-3 0,1-4 129,3-5-129,4-5 129,7-8 0,8-5 0,8-6 258,9-4-129,8-4 0,7-3 0,5 0 129,1-1-129,3-4 0,0 0-129,-2 3-258,-1 2-1548,-8 0-2967,1 3-516,-9-2-129,0 4-516</inkml:trace>
  <inkml:trace contextRef="#ctx0" brushRef="#br0" timeOffset="91054.1045">3728 14604 4128,'-25'9'4902,"13"-6"-516,4 2 0,8-5-1548,0 0-1290,0 0-387,3 15-258,14-15-129,9 4-258,6-1-129,11 1 129,5-1-129,12 2 0,8-1-129,11 7 0,8-2 0,6 2-129,11-1 129,11 4 0,11-3 129,8 1-129,8-2 258,10-3-129,8-2 129,9-2-129,5-3 0,0 0 0,-1-2 0,1-1-129,-5-4 1,-9 3-259,-11 0 0,-10 4 0,-15 0 0,-12 6 0,-17 3 0,-16 2 0,-18-1 0,-13 0 0,-12 0 0,-18-8-4000,-5-2-1031,-13 0-258,0-21-645,-8-4-258</inkml:trace>
  <inkml:trace contextRef="#ctx0" brushRef="#br0" timeOffset="92303.2294">5777 13764 9417,'0'0'5160,"-7"-17"-387,7 17-387,5-18-2322,8 10-774,0-4-387,6 4-129,0-2-258,6 6-258,-3 1 129,1 3-129,-3 10-129,-3 5 0,-5 5 0,-6 6 0,-6 6 0,-4 3 0,-10 2-129,-7 4 129,-7 2-129,-4 0 0,-1-3 0,-1-4-129,6-4 258,4-4-129,10-8 0,7-3 0,7-17 129,14 10 0,10-10 0,7-3 0,7-2 129,3-2-129,3-1 0,1 3 0,-4 1-129,0 4-129,-6 0-129,-9 0-1419,-1 7-3225,-9-1-258,-5 5-387,-11-11-387</inkml:trace>
  <inkml:trace contextRef="#ctx0" brushRef="#br0" timeOffset="93301.3292">4301 15136 10836,'-4'-10'5160,"1"1"-387,3 9 129,2-15-3225,8 10-387,-2-4-516,4 4-129,1 4-129,4 1-129,0 6-129,-1 8 0,-1 8-129,-2 4 0,-6 6 0,-6 4-129,-1 0 129,-7 1-129,-5-2 0,-3-6 0,1-4 0,-2-8 0,5-6 0,11-11-129,-9 8 129,9-8 0,7-7 0,5 1-129,2 0 129,3 3 0,3 3 0,0 1 0,0 8 0,-2 8 0,-4 3 0,-1 5 0,-4 3 0,-6-2 129,-3 2-129,-8-2 129,-5-1 0,-4-1-129,-4-6 0,1-2 129,-4-3-258,2-3-129,0 2-774,-3-9-3870,7 2-387,1-5-129,5-5-516</inkml:trace>
  <inkml:trace contextRef="#ctx0" brushRef="#br0" timeOffset="93849.384">3854 15925 8514,'-40'20'5031,"25"-11"-516,7-1 258,0-4-3483,8-4 0,13 13-129,13-4-258,10-2 0,15 4-258,15 0 0,15 4-258,14 3 129,14 2-258,13 4 0,9 1 0,11 1 0,8 3 0,2-5 0,5 1 0,-1-7 130,2-3-388,-4-5 0,-4-6 0,-9-4 0,-9 0 0,-9-9 0,-12 0 0,-14-3 0,-13 1 0,-16 2 0,-15 0 0,-13 4 0,-13-10-259,-9 11-4901,-13-11-258,-5 1-387,-6-11-129</inkml:trace>
  <inkml:trace contextRef="#ctx0" brushRef="#br0" timeOffset="98025.8016">6042 15144 11223,'0'-14'5031,"-1"-3"-258,1 17 0,-14-4-3225,4 10-516,-5 5-387,0 9 0,-7 6-258,1 10 0,-1 6 0,0 9-129,2 6-129,2 4 0,5 1 0,3 2 129,7-6-129,4-5 0,8-7-129,5-10 129,6-9 0,4-10 0,4-11 0,0-6 0,3-10 1,-4-6-130,-4-8 0,-6-2 0,-5-2 0,-9 1 0,-3 0 0,-7 1 0,-6 5 0,-4 3 0,-1 5 0,-1 3 0,0 6 0,1-1 0,9 5-4903,-7 0-257,9-3-258,0-7-516</inkml:trace>
  <inkml:trace contextRef="#ctx0" brushRef="#br0" timeOffset="103066.3056">4531 16511 11481,'0'0'5031,"0"0"-258,-3 7-129,-5 9-3741,-7 2-387,3 6 0,-9 1-258,-2 5 129,-1 2-258,1 0 0,2-2 0,2-6 0,3-3 0,4-1-129,4-6 129,5-2-129,3-3 129,0-9-129,12 10 129,2-8-129,7-2 258,4 0-129,5 0 129,5 0 0,3-4 0,2 2 0,0-1-129,-3 3 129,-4 0-129,-2 3-129,-5 1 129,-6 1-258,-5-1-129,-4-1-387,1 4-1032,-12-7-3225,6-7-129,-6-6-387,0-1-129</inkml:trace>
  <inkml:trace contextRef="#ctx0" brushRef="#br0" timeOffset="103305.3295">4695 16528 11223,'-20'-1'5289,"12"4"-516,-3 10 129,8 10-3483,-4-1-516,4 9 0,1 2-129,0 7-129,-2 4-129,3 6-129,-2-6-129,1 1-129,-1-1-129,-2-5-387,5 5-2322,-6-17-2451,6-5 0,0-22-516,0 0-516</inkml:trace>
  <inkml:trace contextRef="#ctx0" brushRef="#br0" timeOffset="103989.3979">3905 17234 4128,'-14'7'4386,"14"-7"0,5 7 0,8-7-1161,12 6-2322,6-1 129,16 6 129,7-1 258,17 8-258,8-1-129,13 4-258,9-2-258,11 3 0,6 0-129,6-1 0,4-1-129,6-6 129,2-7-129,3-2 129,-3-5-129,0 0 0,-7-11 129,-4 1-258,-9-3 129,-7 0-129,-16 3 0,-6 5 1,-15 0-130,-12 5 0,-12 0 0,-10 3 0,-12 6 0,-10 0 0,-5-1-259,-11-8-128,11 10-258,-11-10-774,0 0-3483,6-8-387,0-7-129,-3-9-129</inkml:trace>
  <inkml:trace contextRef="#ctx0" brushRef="#br0" timeOffset="104669.4659">6746 17258 10449,'-9'16'5031,"9"-5"-258,0-11 0,10 5-2967,-10-5-903,23-5-129,-10 0-258,1 0-129,0 3-129,-1-1-129,-2 1-129,-4 1-258,2 1-516,-9 0-1935,0 0-2064,0 0 129,0 0-645,0 0-387</inkml:trace>
  <inkml:trace contextRef="#ctx0" brushRef="#br0" timeOffset="108669.8659">5714 16677 9159,'-6'-12'4644,"6"2"-258,0 10-129,15-10-3354,-4 6-129,6 4 0,1 0-129,-1 0-129,-1 4-129,-1 6 0,-3 4-258,-5 4 129,-7 7 0,-10 4-129,-7 7 0,-8 5 0,-3 3 0,-3 1 0,0-3-129,5-4 0,5-5 0,9-5 0,9-9 0,6-7 0,11-7 0,10-5 129,5 0-129,4-2 129,2-1 0,-1-4-258,3 7-1290,-6-5-3096,-6 3-258,-4-1-129,-4-1-645</inkml:trace>
  <inkml:trace contextRef="#ctx0" brushRef="#br0" timeOffset="109037.9027">6308 16511 14061,'7'-11'5289,"-7"11"-258,0 0-258,-16 2-4128,3 19-387,-4 5 0,-4 4 0,-2 6-258,-2 3 0,2-1 0,2 1 129,6-1-129,6-9 129,5-4 0,6-6 0,10-5 129,6-2 0,4-6-129,4-3 129,2-3-129,1 0 0,2-6-129,-4 1-258,1 3-387,-9-8-1677,2 7-2838,-10-4 129,1 4-516,-12 3-129</inkml:trace>
  <inkml:trace contextRef="#ctx0" brushRef="#br0" timeOffset="109269.9259">6406 16637 12513,'-9'-13'5418,"-4"13"-516,8 11 129,-4-5-3612,2 11-774,3 11 0,1 1-129,-1 3 0,1 8-258,2 4 129,0 2-387,1 3 0,0-2-387,2 8-1548,2-14-2967,0-4-387,-1-12-129,3-10-516</inkml:trace>
  <inkml:trace contextRef="#ctx0" brushRef="#br0" timeOffset="110818.0807">7927 16332 13803,'15'-29'5031,"-12"15"-129,-3 14-129,0-11-3612,0 11-516,-17 11-258,1 10 0,-3 5-258,-4 5-129,-3 6 0,-1-1 0,0 3-129,3-2 129,2-4 0,6-5 0,6-6 0,5-3 0,5-7 0,2-1 129,13-4-129,6-6 258,6-1 0,6 2-129,5-2 129,7 1-129,1-1 129,2 3-129,0 0 1,-4 1-130,-4 2 0,-4-1-130,-5 2-257,-9-5-645,1 6-2580,-12-8-1419,-2 0 0,-9 0-387,7-16-258</inkml:trace>
  <inkml:trace contextRef="#ctx0" brushRef="#br0" timeOffset="111084.1073">8094 16298 13932,'-22'9'5031,"13"4"-387,-1 0 129,7 9-3999,1 1-129,2 10 0,0 5-258,2 8 0,4-1-129,4 5 0,-4-3-129,1 1-129,0-2-387,-5-8-1161,4-3-3096,-5-9-258,2-5-129,-3-11-387</inkml:trace>
  <inkml:trace contextRef="#ctx0" brushRef="#br0" timeOffset="111375.1364">8459 16341 15480,'-3'6'4902,"3"5"129,10 6-258,1 0-4128,12 6-258,2 0-129,6 9 0,3 0 0,1 1-129,-1 0-129,-2-4-387,-1 3-774,-11-6-3612,4-3-258,-8-13 0,-1-2-387</inkml:trace>
  <inkml:trace contextRef="#ctx0" brushRef="#br0" timeOffset="111587.1576">8792 16408 15222,'-18'-28'5160,"6"21"-129,2 9-129,-5 5-3999,2 8-129,-2 4-258,3 10-257,-5 5-259,0 5 0,-1 0 0,0 1-130,4 7-2966,-4-13-1806,3 0-258,-1-15-258,7-8-387</inkml:trace>
  <inkml:trace contextRef="#ctx0" brushRef="#br0" timeOffset="112050.2039">9185 16223 15609,'20'-3'5031,"-1"-19"0,6-5-258,-6-8-4386,7-4-129,4-2-258,-5 2 0,-5 3 129,-6 7-129,-7 5 0,-7 7-129,-7 11 129,-6 6 0,-4 15 0,1 10 129,-3 11 129,2 10 0,4 7 0,7 8 129,5 1 1,3 4-388,6 4 0,5-2 0,2-2 0,-3-5 0,2-4 0,-4-7 0,-1 4-3355,-9-13-1676,-3-11-129,-13-10-129,-2-12-645</inkml:trace>
  <inkml:trace contextRef="#ctx0" brushRef="#br0" timeOffset="112211.22">9128 16473 16899,'50'-18'5160,"-14"8"-258,6 3-258,6-6-4644,4-4-903,6 6-3741,-8-3-387,-3 1 0,-8-3-258</inkml:trace>
  <inkml:trace contextRef="#ctx0" brushRef="#br0" timeOffset="112526.2515">9852 15937 15222,'-36'0'5031,"18"3"129,-4 7-516,4 13-3741,0 4-387,6 14-129,2 8 0,6 6-258,4 11 259,1 2-388,9-1 0,5 1 0,4-6-259,-4-15-2450,7-7-2193,-4-13-258,0-19-258,-4-9-387</inkml:trace>
  <inkml:trace contextRef="#ctx0" brushRef="#br0" timeOffset="113170.3159">9985 16189 16254,'0'-14'5418,"0"1"129,0 13-258,11-4-5030,0 4-259,2-3 0,7 3 0,-1 0 0,0 5 0,1 3 0,-5 3 0,-7 4 0,-5 6 0,-5 4 0,-12 1 0,-4-1 0,-3 0 0,-3-2 0,2-4 0,2-4 0,5-6 0,4-6 0,11-3 0,0 0 0,0 0 0,0 0 0,1-8 0,-1 8 0,12-4 0,-12 4 0,13 0 0,-13 0 0,7 11 0,-7-11 0,0 15 0,0-15 0,-7 16 0,7-16 0,-13 11 0,13-11 0,-13 10 0,13-10 0,-10 5 0,10-5 0,0 0 0,0 0 0,0 0 0,13 0 0,-1 0 0,3-2 0,6 1 0,3 1 0,1 0 0,2 0 0,0 5 0,-3 1 0,0 3 0,-6 1 0,-6 1 0,-3 3 0,-6 4 0,-5 1 0,-8 3 0,-6 2 0,-4 0 0,-4 0 0,-3-3 0,3-1 0,-3-13-388,8-4-4643,-2-4-387,10-15 0,1-10-645</inkml:trace>
  <inkml:trace contextRef="#ctx0" brushRef="#br0" timeOffset="113374.3363">10222 16080 15609,'81'-31'5547,"-38"31"-129,-3 12-129,2 14-4385,-4 10-904,-1 10 0,-5 8 0,-9 6 0,-7 11 0,-12 0 0,-5 7 0,-24-5-4129,-5 2-1289,-17-7 0,-4-6-516</inkml:trace>
  <inkml:trace contextRef="#ctx0" brushRef="#br0" timeOffset="127074.7062">4542 17636 13932,'0'12'5031,"8"-2"-387,-8-10-516,21 0-3483,-8 0 0,5 3 0,0 1-258,1-2-129,-2 0-129,1 1-258,-3 1-645,-5-4-1161,1 0-2838,-11 0-129,12-11-258,-12-2-387</inkml:trace>
  <inkml:trace contextRef="#ctx0" brushRef="#br0" timeOffset="127510.7498">4644 17563 9933,'-27'-2'5160,"12"4"-387,3 3 387,-2-5-3354,4 5-516,-2 7-387,4 5-129,-4 4 0,3 4-129,-2 1-258,2 3-129,2 2 129,-1-5-258,1 0 0,4 0 130,3-7-259,0-2 0,0-4 0,2-2 0,5-1 0,4-5 0,3-5 0,4 0 0,3 0 0,5-5 0,2 0 0,-1 1 0,0 0 0,-2 3 0,-6 1 0,-2 8 0,-17-8 0,0 0 0,0 0 0,0 0 0,4 57 0,-4-57 0,0 0 0,-26 61 0,26-61 0,0 0 0,-40 60 0,40-60-1291,0 0-3869,-42 45-903,42-45 258,0 0-258</inkml:trace>
  <inkml:trace contextRef="#ctx0" brushRef="#br0" timeOffset="128058.8046">5595 17716 15351,'-2'-13'5289,"2"13"-129,-3 20-258,1 4-4257,-2 10-258,4-34-129,0 43 129,0-43 1,-1 59-518,1-59 260,-3 73-130,3-73-259,-3 77-515,3-35-2451,0-42-1935,-5 74-387,5-74 258,-6 55-774</inkml:trace>
  <inkml:trace contextRef="#ctx0" brushRef="#br0" timeOffset="128582.857">5861 17870 11481,'0'-32'5676,"7"12"-258,-2-5-129,6 7-1806,0-6-2580,6 0-386,2 6-517,3 5 0,-2 9 0,1 4 0,-4 7 0,-2 10 0,-6 8 0,-8 9 0,-2 3 0,1-37 0,0 0 0,-18 63-130,18-63 130,0 0-129,-26 61 129,26-61 0,0 0 0,-21 50 259,21-50-259,0 0 0,-11 42 0,11-42 0,0 0 0,0 0 0,0 0 0,0 0 0,24 44 0,-24-44 0,0 0 0,39 7 0,-39-7 0,0 0-130,45 0-1676,-45 0-3225,0 0-387,62-23 387,-29 8-774</inkml:trace>
  <inkml:trace contextRef="#ctx0" brushRef="#br0" timeOffset="128949.8937">6457 17786 11223,'-18'5'5547,"7"-3"-387,-1-2-129,12 0-1935,-12-12-1935,12 1-387,2-1-129,10-2-515,7 0-130,5 4 0,5 1 0,1 4 0,3 5 0,-3 0 0,-2 7 0,-4 8 0,-10 6 0,-6 3 0,-8 7 0,0-31 0,0 0 0,-18 49 0,18-49 0,-28 43 0,3-20 0,-1-11 0,4-7 0,3-10 0,4-12 0,8-10 0,7 1-3742,5-8-1418,5 2-258,-2-2-516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8-16T15:19:35.47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18231 7159 10707,'28'-17'4902,"-11"3"-129,8-2 0,-1-10-3354,8 4-387,-4-9-129,3-2-258,-4-4 0,-5 1-129,-5-6 0,-4 2-129,-7 0-129,-5 4 0,-2 3 0,-9 6-129,-5 4 0,0 7-129,-5 6 0,2 7 129,-2 3-129,2 6 0,3 6 0,2 5 0,3 6 129,4 7 0,2 4 1,1 7-130,3 3 0,0 8 0,7 4 0,2 5 0,0 2 0,2 4 0,2 2 0,-1 1 0,-3-1 0,-3-1 0,-1-3 0,-5-6 0,-5-6 0,-9-12 0,-2-5-3742,-12-14-1676,3-13 0,-10-13-387</inkml:trace>
  <inkml:trace contextRef="#ctx0" brushRef="#br0" timeOffset="181">18133 7352 12771,'26'-24'5289,"-6"12"-129,10 6 0,-1-7-2322,9 6-1677,0-6-773,4 1-388,-1 3-130,-5-9-3482,1 8-1419,-8-3-258,-2 4-258,-7-1-645</inkml:trace>
  <inkml:trace contextRef="#ctx0" brushRef="#br0" timeOffset="616">18907 6761 13158,'-11'-13'5547,"-2"5"-387,13 8 0,-14 0-3225,9 10-774,-5 9-515,2 10-646,-3 11 0,0 10 0,0 7 0,-1 9 0,1 3 0,4 0 0,2-1 0,4-8 0,1-9 0,6-8 0,5-8 0,1-21-2065,5-5-3095,1-9-258,7-11-258,-2-9-387</inkml:trace>
  <inkml:trace contextRef="#ctx0" brushRef="#br0" timeOffset="976">19103 6898 14706,'-2'-13'5160,"2"13"-258,0 0-129,-4 13-3999,2 6-129,-7 3-387,1 4 0,-5 3-129,-1 1 0,-1-2 0,0-2 0,4-2 0,4-4 0,7-4 129,3-5-129,12-3 1,8-4-130,5-4 0,4 0 0,3-3 0,-1-3 0,-1-1 0,-2-3 0,0 4-259,-14-10-3482,4 7-1419,-11-4-258,0 3-258,-8-3-516</inkml:trace>
  <inkml:trace contextRef="#ctx0" brushRef="#br0" timeOffset="1224">19198 6986 13545,'-6'-9'5547,"6"9"-258,0 0-129,0 0-2967,0 13-1160,0 6-1033,0 5 0,-1 7 0,-5 7 0,1 2 0,-3 4 0,1-2 0,-2-3 0,0-7 0,8 0-3097,-4-16-2192,5-6 0,0-10-516,2-9-516</inkml:trace>
  <inkml:trace contextRef="#ctx0" brushRef="#br0" timeOffset="1480">19322 6800 15609,'0'0'5547,"4"6"129,14 5-387,1 4-4643,9 7-646,2 2 0,3 10 0,-2 6 0,-4 8 0,-6 6 0,-9 7 0,-11 3 0,-9-2 0,-11 11-904,-15-13-4385,-4-5-258,-5-13-258,0-9-387</inkml:trace>
  <inkml:trace contextRef="#ctx0" brushRef="#br0" timeOffset="10086">18161 6297 4386,'-13'0'4515,"13"0"-387,0 0-129,0-15-1806,6 10-903,5-6-387,7-1-129,3-3-258,8 5 0,3-4 129,6 2 129,0-3-258,6 4 129,-1 0-129,4 4-129,-3 0 0,-2 4 0,-1 1 0,-2 2-129,0 0 129,-2 7-258,-3-1 129,1 2 0,1 0-129,0 2 0,-2-2 0,3 2-129,-1 1 129,2 0 0,2-1-129,-2 3 129,1 1-129,-3 1 129,1 0-129,0-1 129,-2 3-129,3 2 0,-6-2 0,4 2 129,-3 1-129,1-2 129,1 2-129,-2 0 129,1-2-129,-4 3 129,1 0 0,2-1 0,-5 2 0,2-1 0,-1 1 0,-1 0-129,-3 2 129,-2-1 0,-3 2 0,-3 4 0,-4 0-129,-2 5 0,-2 0 129,0 3-129,-2 1 0,0 1 129,-1 0-129,0-1 0,-2 2 129,-1-2-129,-3 3 0,0-2 129,0 0 0,-3-2 0,-3-1 1,-1 2-130,-3-2 0,1-3 0,-3 1 0,-1 0 0,-1 1 0,-4 0 0,-3-2 0,0 0 0,-3-2 0,-2 1 0,-2-3 0,-2 0 0,-3-3 0,0 0 0,-3 0 0,-4 0 0,1 0 0,-3-1 0,2 1 0,-3-2 0,2-1 0,-1 1 0,0-2 0,0-3 0,-3 0 0,0-1 0,-2-2 0,-3 4 0,1-3 0,-3 0 0,-1-1 0,-1-1 0,-1-1 0,-1 0 0,-2-2 0,-1-3 0,-6-3 0,-1-1 0,-2-5 0,0 0 0,0-7 0,0-5 0,3-5 0,4-3 0,1-6 0,6-6 0,1-7 0,3-6 0,0-3 0,9-10 0,-1-9 0,7-7 0,4-7 0,5-5 0,9-4 0,6-5 0,9-3 0,4-3 0,15-1 0,9 2 0,10-1 0,9 4 0,8 2 0,5 7 0,5 5 0,1 10 0,3 13 0,-4 2-1807,6 21-3482,-6 4-387,0 13-258,-8 6-516</inkml:trace>
  <inkml:trace contextRef="#ctx0" brushRef="#br0" timeOffset="11694">18623 8306 10062,'0'0'4515,"0"0"-258,0 0-774,0 0-1548,0 0-516,0 0-387,-1 12-258,1 2 0,0 3-258,0 2 129,3 6 0,0 2-129,3 4-258,-2 5 258,2 3 0,1 4-129,2 6 0,-1 3-257,2 9-130,-3 7 0,0 5 0,2 4 0,-3 2 0,0 4 0,-2 4 0,-1 0 0,0-2 0,1 2 0,-1-2 0,1-3 0,3 0 0,-3-2 0,2-7 0,-3 0 0,1-2 0,-1-2 0,-3-4 0,0-4 0,0-6 0,-3-1 0,0-8 0,2-7 0,-1-10 0,1-6 0,1-7 0,0-6 0,0-10 0,0 0 0,0 0-4387,-1-13-644,-3-1-387,2-1 0</inkml:trace>
  <inkml:trace contextRef="#ctx0" brushRef="#br0" timeOffset="11994">18641 10285 14190,'-7'15'4902,"7"-1"-258,6-3-129,5 6-3612,3-2-129,6 4-258,1-2-129,1 2-129,1-4 0,-1-2 0,-6-4 0,1-2 0,-8-4 0,0-3 0,-9 0-128,11-21-130,-6-2 0,1-8 0,1-8 0,0-6 0,6 6-1936,-2-7-2837,4 6-387,-2 2-129,3 11-387</inkml:trace>
  <inkml:trace contextRef="#ctx0" brushRef="#br0" timeOffset="12618">18115 10896 11352,'-14'22'5418,"14"-22"-645,0 0 258,0-12-2064,13-2-2064,1-7-129,6-4-387,-1-4 0,2-2-258,-3-1 129,-4 1-387,-4 0 258,-6 1 0,-4 4 0,-8 7-129,-7 3 0,-5 12 130,0 4-130,-3 3 0,-3 11 0,1 5 0,4 3 0,3 5 0,4 4 0,6-1 0,2 5 0,5 6 0,1 5 0,2 4 0,4 3 0,1 2 0,0 0 0,-1-2 0,-2-2 0,-3-4 0,-1-3 0,-6-12 0,-5 0-4387,-7-12-1031,-5-5 0,-8-15-645</inkml:trace>
  <inkml:trace contextRef="#ctx0" brushRef="#br0" timeOffset="12831">17697 11194 14448,'1'-14'5547,"13"7"-258,11 1-129,1-11-2837,10 1-2323,6-4 0,6-2 0,2 2 0,0-4 0,7 8-4000,-8-2-1160,2 5-258,-4-1-258</inkml:trace>
  <inkml:trace contextRef="#ctx0" brushRef="#br0" timeOffset="13130">18699 10703 12513,'-31'-2'5031,"14"4"-258,-6 6 0,5 8-3096,-5 0-516,5 11-129,1 3-387,7 6 0,2 3-128,8 3-517,2-2 0,8 0 0,5-4 0,2-5 0,3-6 0,-2-13-3097,4-2-1805,-6-9-387,4-1 0,-4-13-645</inkml:trace>
  <inkml:trace contextRef="#ctx0" brushRef="#br0" timeOffset="13566">18758 10846 14835,'19'-27'5418,"-5"19"-258,1-7-258,4 5-3483,0-2-516,6 2-773,-2 3-130,1 6 0,-4 1 0,-6 8 0,-9 8 0,-5 8 0,-11 4 0,-9 4 0,-3 0 0,-1-2 0,1-4 0,3-6 0,10-9 0,10-11 0,7 0 0,16-9 0,5-5 0,4-3 0,1 3 0,5 3 0,-5 5 0,-5 6 0,-7 10 0,-7 8 0,-10 7 0,-4 4 0,-10 5 0,-7-1 0,-7 3 0,-4-6 0,-3-2 0,-3-12-1420,4-2-3482,1-10-387,6-4 129,4-14-645</inkml:trace>
  <inkml:trace contextRef="#ctx0" brushRef="#br0" timeOffset="14167">17964 10655 14190,'52'-34'5031,"6"10"-387,16-8-129,17 6-3354,15-3-387,17 7 129,7 10-387,9 7-129,2 5-129,-1 10 130,-5 14-388,-6 6 0,-13 8 0,-15 6 0,-17 4 0,-16 5 0,-20 5 0,-18 5 0,-19-1 0,-14 3 0,-15 1 0,-15-1 0,-13 3 0,-11-4 0,-9-3 0,-14-1 0,-11-5 0,-11-2 0,-12-2 0,-9-2 0,-7-11 0,-11-4 0,-6-8 0,-4-10 0,-5-12 0,2-12 0,8-18 0,4-15 0,14-18 0,22-15 0,18-8 0,29-12 0,31-4 0,28-2 0,34 5 0,31 2 0,29 9 0,19 6 0,27 16-2710,5 6-2579,6 10-258,3 3-516</inkml:trace>
  <inkml:trace contextRef="#ctx0" brushRef="#br0" timeOffset="14822">18773 11771 11094,'-5'-34'5031,"5"23"-129,0 11 0,-1 6-2064,-1 13-1935,5 18-129,2 10-258,5 15-129,1 10 0,3 14 0,1 6-129,2 2 0,-1-3-128,-3-5-130,0-6-130,-4-11-257,-1-9-516,-8-19-3612,2-9-774,-4-16 0,-6-8-258</inkml:trace>
  <inkml:trace contextRef="#ctx0" brushRef="#br0" timeOffset="15062">18661 12641 13158,'7'43'4902,"12"-25"129,9 1-258,4-11-3870,9-2-129,1-6-129,2-1 0,-1-8-258,-5-7-129,-5-3 129,-7-5 0,-7-5-129,-5-3 1,-3-2-259,-5-2-259,0 9-2192,-6-5-2322,3 6-387,-3 2-258,2 6-387</inkml:trace>
  <inkml:trace contextRef="#ctx0" brushRef="#br0" timeOffset="15602">18155 13571 12255,'26'2'5418,"-4"-15"-387,5-8-129,-2-9-4128,8-3-387,-1-8 0,-4 0-129,-4-2-258,-8 6 258,-8 2-258,-8 6 129,-11 5-129,-7 7 258,-5 13-258,-5 4 0,0 11 0,1 12 129,0 7 129,6 8-258,7 6 258,7 6 0,7 5 0,4 6 0,8 2 129,3 0-258,0-2 129,1-3-129,-4-3-258,-5-9-387,-1 0-2193,-6-17-2709,-11-8 0,-10-11 0,-6-7-903</inkml:trace>
  <inkml:trace contextRef="#ctx0" brushRef="#br0" timeOffset="15766">17890 13787 13803,'11'-18'5418,"15"5"-258,15 2-129,9-7-4128,14-5-516,9-2-387,7-2-387,7 9-1548,-6-7-2967,-1 3-129,-11-1-516,-4 1-516</inkml:trace>
  <inkml:trace contextRef="#ctx0" brushRef="#br0" timeOffset="15994">18889 13239 13932,'-17'-22'5418,"2"17"-516,-2 5 129,-7 10-4128,3 11-387,-1 7-129,3 8-258,4 10 0,6 6-129,5 5 129,4 3-129,10-2-129,5-9-387,10-3-645,0-13-3741,7-12-258,0-17-258,1-4-387</inkml:trace>
  <inkml:trace contextRef="#ctx0" brushRef="#br0" timeOffset="16322">19038 13358 13545,'-7'-24'5676,"9"13"-258,6-8-258,13 3-3612,3-3-1032,10 3 129,1 2-386,3 9-259,-4 5 0,-9 8 0,-9 13 0,-16 8-130,-9 5 1,-13 7-129,-6-1 129,-4 1-129,1-3 129,4-7 0,9-8 129,11-6 129,9-8 0,11-4-129,8-5 0,7-7 0,3-3-129,3-7-387,4 3-1548,-7-8-3096,3 1 0,-9-5-516,-3-2-129</inkml:trace>
  <inkml:trace contextRef="#ctx0" brushRef="#br0" timeOffset="16526">19364 13123 15093,'9'-48'5289,"11"31"0,13 14-129,6 3-4128,11 13-387,5 9-386,3 15-259,-4 11 0,-9 7 0,-13 8 0,-14 4 0,-18 6-259,-18-8-3224,-17 5-1806,-14-12-516,-3-7 129,-4-15-774</inkml:trace>
  <inkml:trace contextRef="#ctx0" brushRef="#br0" timeOffset="17150">18903 14081 12900,'-14'-39'5547,"11"27"-516,3 12 0,0 0-4515,0 13-129,3 18-129,7 10 0,1 17 0,1 12 0,0 13 0,1 4 0,1 7 129,-3-2-129,-3-1 0,-2-6-129,0-10-129,-2-9-129,-2-14-258,1-7-516,-3-20-3483,0-8-1032,0-17 0,0 0-516</inkml:trace>
  <inkml:trace contextRef="#ctx0" brushRef="#br0" timeOffset="17390">18808 14929 13803,'0'62'5418,"14"-28"-258,3-18 0,14-2-4515,-2-6-258,4-8 0,2-4-129,1-9 0,-1-5 0,-6-5-129,-1-5 0,-6-5-129,-2-3-258,-3-3-258,1 7-1548,-8-7-3096,0 3-129,-3-3-516,0 5-387</inkml:trace>
  <inkml:trace contextRef="#ctx0" brushRef="#br0" timeOffset="18126">17629 13094 10707,'-1'-44'4644,"27"13"-129,19-6 0,16-4-3483,16 0-516,19-4 129,14 6 0,12 1 0,11 9 0,7 4-129,8 6 0,2 9-258,3 6 0,3 4 0,0 9-129,-3 8 0,-1 9 0,-8 6-129,-8 9 129,-12 7-129,-12 9 129,-17 4-129,-18 4 258,-20 9-258,-18 1 0,-20 6 129,-17 3-129,-17 0 0,-20 1-129,-18-1 129,-17 1 0,-17-10-129,-18-1 258,-18-8-129,-16-8-129,-14-5 129,-14-8-129,-9-7 0,-8-7 0,-5-7 129,-1-12-129,5-12 129,6-9 129,8-18 0,17-16 258,17-20-258,21-19 258,25-18-129,29-14 0,27-9 0,32-1 1,33-5-259,27 4 0,31 13-646,17 14-3740,27 19-903,10 18-129,10 15-516</inkml:trace>
  <inkml:trace contextRef="#ctx0" brushRef="#br0" timeOffset="18890">18428 15748 10836,'34'-41'5031,"-10"8"-516,2-4 129,-7-2-4257,3 0-258,-7 1 129,-5 8-129,-10 7 129,-4 6 0,-12 10 129,-4 7-129,-3 11 0,0 7 0,1 9 0,4 9 129,5 4-129,5 4 0,7 5 0,1 2 0,8 1-129,2 0 129,1-2-129,-3-4-129,-2-3-258,-6-5-387,-1 4-1032,-19-16-2967,1-3-516,-10-11-129,0-6-387,-9-12 2709,6-1 1677,-4-14 903,5-7 1677,12 2 3612,4-4-129,12 0-258,5 2-258,21 6-2322,9-3-1548,10 1-3870,15 4-774,8-2-645,6 1-258</inkml:trace>
  <inkml:trace contextRef="#ctx0" brushRef="#br0" timeOffset="19138">19139 15502 13158,'-23'-34'5547,"9"27"-387,-7 3-129,1 10-4515,-1 15-258,1 16 129,0 11-258,5 8 0,2 10 0,5 4 0,6-2-129,3-6-129,11-2-387,0-18-1161,7-6-3483,2-13 0,5-10-516,-2-13-516</inkml:trace>
  <inkml:trace contextRef="#ctx0" brushRef="#br0" timeOffset="19350">19404 15625 13416,'7'-12'5547,"-7"12"-387,2 7 0,-2 17-4644,0 5-258,3 7 0,1 4-129,0 6 0,2 2-387,-5-10-774,6-1-3999,-7-11 0,0-8-387,0-18-645</inkml:trace>
  <inkml:trace contextRef="#ctx0" brushRef="#br0" timeOffset="19546">19527 15625 11481,'56'-63'5547,"-25"43"-387,4 19-258,-2 5-3741,2 20-645,-1 10-129,-2 12 0,-8 7-258,-6 4-129,-11 4-258,-9-7-1548,-11 2-3225,-13-8-129,-4-8-516,-10-9-387</inkml:trace>
  <inkml:trace contextRef="#ctx0" brushRef="#br0" timeOffset="20178">18023 15302 11094,'-87'-32'5160,"74"10"-258,21-5 0,27-4-3354,28-1-1290,28-2 0,24 5 129,24 0 0,21 9-129,16 7 129,13 10-129,7 5 0,0 14 0,-2 12-129,-5 8 0,-16 10-129,-11 11 129,-18 4-129,-21 9 129,-21 8-129,-22 7 0,-25 4 0,-22 4-129,-23 3 129,-20 3 0,-24-2 0,-22-2-129,-21-4 129,-20-10 0,-21-8 0,-17-2 129,-20-8-129,-16-12 258,-18-10-258,-7-7 258,-9-14-129,-2-13 129,0-9 0,9-23-129,9-18 129,18-18-258,19-24 258,24-19 1,27-19-259,32-9 0,35-9 0,34-5 0,45 5 0,35 9 0,39 18 0,24 18-1291,36 30-3998,13 20-258,15 22-258,-1 12-645</inkml:trace>
  <inkml:trace contextRef="#ctx0" brushRef="#br0" timeOffset="20702">19185 16587 12900,'-43'-30'5160,"28"27"0,7 15-774,2 6-3999,6 11 0,0 13 0,11 11-129,4 13 0,1 9 0,2 3-129,2 1 0,-1 6-129,-3-7 0,-1 0-516,-8-16-1677,1-9-2709,-8-14-516,0-15-129,-12-16-645</inkml:trace>
  <inkml:trace contextRef="#ctx0" brushRef="#br0" timeOffset="20919">19033 17270 13029,'16'55'5418,"3"-28"-258,2-8-129,10-3-4515,-3-7 0,6-7-129,1-2 0,-1-7 0,-3-7-129,-4-6-258,-3-6-129,-3-7-387,3 5-1806,-4-8-2967,-3 2-129,-6-2-516,0 1-387</inkml:trace>
  <inkml:trace contextRef="#ctx0" brushRef="#br0" timeOffset="21422">18375 17895 15738,'-41'59'5160,"58"-57"129,8-9-387,8-16-4644,4-13-258,-4-13-129,-1-2 258,-9 6-387,-9 3 129,-8 4-129,-7 4 0,-12 9 258,-14 9 0,-3 14 129,-7 8 0,0 12 129,3 15 258,3 8 0,7 10 0,24-51-774,-11 64 516,11-64-129,2 81 1,7-37-130,0 7 0,6-1 0,-2 4 0,2-1 0,-1 3-388,-3-3-2579,2-2-2451,-6-5 0,-3-3-387,-4-43-516</inkml:trace>
  <inkml:trace contextRef="#ctx0" brushRef="#br0" timeOffset="21590">18228 18387 15480,'-32'-64'5289,"30"-2"0,2 66-258,32-58-4644,-32 58-387,72-47-258,-30 32-4128,69-22-774,9-2 0,-5-12-516</inkml:trace>
  <inkml:trace contextRef="#ctx0" brushRef="#br0" timeOffset="21838">19050 17628 16770,'-29'5'5418,"12"-2"129,0 13-515,-2 6-5032,0 12 0,19-34 0,-15 54 0,15-54 0,-10 86 0,9-35 0,1 2 0,4 1 0,3-1-259,5-2-902,-2 2-3096,8-10-1290,-18-43 0,40 66-387</inkml:trace>
  <inkml:trace contextRef="#ctx0" brushRef="#br0" timeOffset="22078">19203 18288 12900,'0'0'5676,"48"-55"-387,-48 55 0,0 0-3741,39-40-1032,-39 40-645,0 0 258,38-6 387,-38 6-516,0 0-129,49 10-129,-49-10-129,0 0 387,48-10 258,-48 10-645,9-14 258,5-15-387,-9-9 387,-5 38-1161,0 0-3483,-23-52-516,10 32-129,-31-18-258</inkml:trace>
  <inkml:trace contextRef="#ctx0" brushRef="#br0" timeOffset="22294">19568 17683 17544,'104'61'6063,"-46"-24"-258,-58-37-2450,56 45-3355,-56-45 0,52 69 0,-28-27 0,-1 7 0,-9 0 0,-4 8-904,-9 1-4514,-1 1-387,-17-6-129,-8-4-258</inkml:trace>
  <inkml:trace contextRef="#ctx0" brushRef="#br0" timeOffset="22806">19308 17894 13803,'-1'-19'5418,"1"19"0,9-14-387,5 8-4128,3 6-516,7 1 129,1 8-258,-25-9 0,0 0-129,39 30 258,-39-30-387,0 0-258,19 48 258,-19-48 0,0 0 129,-16 51-129,16-51 129,-35 29-387,35-29 387,-46 19 259,46-19-388,-54 7 0,1-12 0,8-16 0,12-11 0,17-9-3484,22 2-1934,21-2 0,9 7-1032,6 7-258</inkml:trace>
  <inkml:trace contextRef="#ctx0" brushRef="#br0" timeOffset="23150">19704 17645 14706,'21'82'5547,"-21"-82"0,23 57-387,-23-57-5160,32 69-129,-32-69-516,33 84-4257,-23-34-903,-4 3 258,-6-2-645</inkml:trace>
  <inkml:trace contextRef="#ctx0" brushRef="#br0" timeOffset="24034">19964 18156 12384,'0'0'6063,"-30"51"-1032,30-51-258,-24 48-3870,24-48-516,-23 57-258,23-57-129,-25 64-4515,25-64-1032,-32 60 129,32-60-387</inkml:trace>
  <inkml:trace contextRef="#ctx0" brushRef="#br1" timeOffset="30777">19627 16777 1806,'-5'-10'4644,"5"10"129,-4-10 0,-1-2-2193,5 12-516,0-15-258,0 15-387,0-15 0,0 15-387,0-16 0,0 16-258,0 0 0,0-9-258,0 9-129,0 0 0,0 0 0,-4 6-129,4 3-129,0 5 0,0 3 129,4 7-258,3 3 258,0 9-258,0 3 129,5 8-129,-2 5 129,2 3 0,-1 1-129,-1 4 0,-1 1 0,-1-4 0,-1-5-129,-4-9 0,2-3 0,-3-10-258,1-8 0,-3-22-516,5 12-1032,-3-21-3483,0-11 0,-2-9-387,0-9-258</inkml:trace>
  <inkml:trace contextRef="#ctx0" brushRef="#br1" timeOffset="31277">19509 16840 8385,'-9'-8'5031,"-3"-7"0,12 15-387,-6-17-3483,6 17-129,1-13-258,8 9 129,-9 4-258,19-14 0,-7 3-129,5 1 0,-3-2-258,5 0 129,0-3-129,-2 1-129,1 0 0,-2 3-129,-3-1 129,-2 5-129,-11 7 0,13-10 0,-13 10 129,0 0-129,8 0 0,-8 0 129,0 0-129,9 5 0,-9-5 129,14 12 0,-4-8-129,0 3 0,3-2 129,1 3 0,-2 1-129,0-1 0,1 4 0,-6-4-258,4 6-387,-11-14-3354,10 17-1419,-10-17 0,9 12-387,-9-12-645</inkml:trace>
  <inkml:trace contextRef="#ctx0" brushRef="#br1" timeOffset="31490">20143 16736 13287,'11'54'5805,"-7"-24"-516,-4 1 0,0 4-4644,0 3 0,3 1-387,0 4-645,-2-6-1677,5 4-3225,-3-5-258,-1-2-258,-2-7-645</inkml:trace>
  <inkml:trace contextRef="#ctx0" brushRef="#br1" timeOffset="33465">19409 14205 8385,'-15'-25'5160,"7"13"0,8 12-387,-11-21-2580,11 21-903,0 0-516,0 0-129,0 0-129,0 0-129,0 19-129,3-2 129,5 9-258,5 10 129,1 6 0,3 8-129,0 3 0,0 3 129,1 3-129,-4 3 0,-3-3 0,1-2-129,-6-3 129,1-1 0,-2-7 0,-2-4-129,0-4-129,0-4 129,1-9-258,-2-9-129,-2-16-516,0 0-2838,13 0-1548,-13-23 0,4-5-516,-4-11-258</inkml:trace>
  <inkml:trace contextRef="#ctx0" brushRef="#br1" timeOffset="33901">19316 14318 10836,'-24'0'5160,"17"-7"-387,7 7 0,-2-24-3870,7 7-387,6-7 0,6 1-387,0-3 129,6-1-129,-1 2 0,2 2 0,-4 2 0,-1 6 0,-5 4 0,-1 5 0,-4 3 129,-9 3 0,12 1 0,-6 8 0,1 3 129,2 2-129,2 1 129,2 4-129,4-1 0,1 1-129,1 1 0,1-4-258,1 1-516,-8-6-3225,5 2-1419,-8-8 129,1 3-645,-11-8-645</inkml:trace>
  <inkml:trace contextRef="#ctx0" brushRef="#br1" timeOffset="35885">19949 14277 9159,'-2'-15'5289,"2"15"0,0 0-129,-8-17-2967,8 17-903,0 0-387,0 12-129,0 1-258,2 11-129,3 6-129,3 8 0,-1 3 0,0 7 0,1-2-129,2 2 129,-4-6-129,-2-7 0,-1-7 1,-1-8-260,-1-7-257,-1-13-774,0 0-3999,0 0-129,0-11-258,-3-4-516</inkml:trace>
  <inkml:trace contextRef="#ctx0" brushRef="#br1" timeOffset="37188">19212 11722 8643,'-7'-12'4773,"1"0"-258,6 12-129,0 0-2064,0 0-1161,0 0-387,0 0-129,0 15-129,4 0 0,0 5-129,1 5 129,3 4 0,-3 5 0,4 5 0,0 2-258,0 4 129,1 2-258,0-1 129,1 2-129,0 1-129,-1 1 129,2-4-258,-5-2 129,2-6 0,-1-6 0,-3-6-129,1-4-258,-6-22-645,7 9-3612,-7-13-258,0-13-129,-1-9-516</inkml:trace>
  <inkml:trace contextRef="#ctx0" brushRef="#br1" timeOffset="37545">19144 11802 11868,'-16'-17'4644,"15"4"-258,1-4 129,3 5-3354,2-8-387,7 4-258,0-3 0,1 2-129,0-1 0,0 4 0,-2 3-129,0 1 0,-1 2 129,0 3-129,-10 5 0,14-2 0,-14 2 0,14 5 0,-5 0-129,0 4-387,5 4-1032,-2-4-3354,7 3-387,1-6 0,6 0-516</inkml:trace>
  <inkml:trace contextRef="#ctx0" brushRef="#br1" timeOffset="39857">19527 11852 11352,'-12'0'4902,"12"0"0,0-9-129,13 4-2838,-1-11-516,10 3-516,-1-3-258,8 6-129,-1 2-129,-2 7-129,-4 3 0,-6 16-129,-10 7 0,-6 11 130,-8 6-259,-9 1 0,-7 2 0,-1-3 0,-1-5 0,4-5 0,7-11 0,9-8 0,6-13 0,15 0 0,9-4 0,8-12 0,5-1 0,4-4 0,2 4 0,-4-2-4387,-2 5-902,-10 0-258,-1 4-258</inkml:trace>
  <inkml:trace contextRef="#ctx0" brushRef="#br1" timeOffset="41140">19058 8620 13158,'6'-34'5031,"-5"20"-129,1 3-129,-2-2-3225,0 13-516,0 0-129,0 0-387,-4 12-129,0 4 130,1 7-517,1 6 0,1 10 0,1 11 0,3 12 0,8 5 0,4 9 0,1 5 0,2 2 0,3 5 0,1-3 0,-3-4 0,1-6 0,-6-4 0,-1-10 0,-2-3 0,-3-9 0,-3-9 0,-3-8 0,-1-8 0,1-7 0,-2-17 0,0 0-388,0 0-3869,1-20-903,-1-6-129,0-4-129,-3-7-387</inkml:trace>
  <inkml:trace contextRef="#ctx0" brushRef="#br1" timeOffset="41560">18951 8797 13287,'-8'2'4773,"-5"-2"0,13 0-387,-7-2-3096,7 2-258,0-15-387,1 5-129,4-6-129,0 1-129,4-5 0,2 0 129,0-5-258,1 0 129,0 1-129,2 3 0,-4 1 1,-1 6-130,0 3 0,1 5 0,-1 6 0,2 6 0,3 8 0,6 4 0,2 4 0,7 2 0,3 2 0,0-4-259,4 5-4643,-4-6 0,-3-3-516,-9-6-387</inkml:trace>
  <inkml:trace contextRef="#ctx0" brushRef="#br1" timeOffset="44024">19605 8743 12900,'-2'-12'4773,"2"12"-129,0 0-258,-15 7-2967,9 16-516,-5 6-258,0 13-129,-3 10-129,1 8 129,0 4-129,5 4-129,0-4 129,8-1-129,2-7 0,11-12-128,3-11-130,5-8 0,1-10 0,3-9 0,0-6 0,-3-9 0,-1-8 0,-6-5 0,-6-5 0,-3-1 0,-6 1 0,-3 3 0,-9 2 0,-4 6 0,-6 8 0,-4 0-259,0 10-4643,-5 6-258,3 4-387,-3-2-516</inkml:trace>
  <inkml:trace contextRef="#ctx0" brushRef="#br1" timeOffset="45900">18994 5857 12771,'0'0'5289,"0"0"0,0 0-129,0 0-3483,0 0-516,5-4-387,-5-11-128,4-3-646,-1-9 0,3-8 0,2-14 0,4-11 0,2-13 0,5-12 0,2-14 0,3-9 0,3-3 0,0 2 0,-3 12 0,-2 10 0,-2 16 0,-6 16 0,-3 18 0,-3 13 0,-4 11 0,-4 13 0,0 0 0,0 0 0,0 0 0,0 0 0,0 0 0,-9 0-1420,5 11-3869,-4-4-129,3 5-129,-5-2-387</inkml:trace>
  <inkml:trace contextRef="#ctx0" brushRef="#br1" timeOffset="46168">19091 4804 12126,'-8'-5'5031,"14"-19"-129,8 8-129,-1-7-3612,8 4-129,1-7-258,2 6-129,-3 1 0,0 6-129,-3 6-129,-3 7 129,0 4-257,-3 12-259,-1 6 0,1 4 0,0 8 0,-2 0 0,0 5 0,-4-10-2323,5 8-2708,-7-8-516,3-1-129,-4-5-774</inkml:trace>
  <inkml:trace contextRef="#ctx0" brushRef="#br1" timeOffset="48024">19653 5291 11868,'32'-34'5289,"-13"17"-258,6 0-258,-2 0-3483,7 7-516,-3 5-258,0 6-258,-8 14-129,-6 9 0,-11 11-129,-7 9-129,-11 7 258,-10 2-129,-1 1 0,-5-3 0,3-6 129,5-6 0,7-10 0,13-8 129,5-11 0,17-7 0,7-5-129,9-6 129,4-6-258,7-2-129,2 0-516,-9-6-3612,6 7-1032,-8-2 129,-1 3-645</inkml:trace>
  <inkml:trace contextRef="#ctx0" brushRef="#br1" timeOffset="48364">20201 5230 13803,'3'-19'5160,"-3"19"-129,0 0-129,0 7-4257,-6 12-129,-1 3-258,-2 7-129,1 5-129,1 2 129,2-1-129,5-4 129,2-3 129,10-10-129,10-4 129,1-10 0,7-4-129,1-4 129,3-9-129,-1-1-258,-2-2-129,-1-1-516,-10-5-2322,1 6-2064,-8-3-129,-1 4-387,-6-3-387</inkml:trace>
  <inkml:trace contextRef="#ctx0" brushRef="#br1" timeOffset="48552">20349 5250 13158,'-19'33'5547,"12"-11"-258,7 12-129,-1 2-3741,3 13-129,2 4-645,1 5-516,1 7-1161,-5 1-3999,2 1-387,-2-4 0,3-2-774</inkml:trace>
  <inkml:trace contextRef="#ctx0" brushRef="#br0" timeOffset="55796">19153 10694 11481,'0'0'5289,"1"7"-129,7 2-387,2-4-1935,9 9-1806,-3 0-258,10 5-129,-1 6-258,-1 9 1,-5 6-388,-4 8 0,-11 3 0,-6 4-130,-9 6-4643,-14-4-129,-10 0-387,-5-10-387</inkml:trace>
  <inkml:trace contextRef="#ctx0" brushRef="#br0" timeOffset="71557">18146 17409 1161,'-29'0'4386,"19"0"-129,-1 0-129,-4 0-1935,15 0-387,-13-6-387,13 6-516,-3-16-387,3 16 0,9-17 129,4 9-258,8 7-129,6 1 0,-1 1 0,12 5 129,4 3 0,6 1-129,4-2 258,6 2-129,-2-6-129,10-2 129,2-2-129,5 0 0,0-7 0,1-3-129,3-2 0,-2 0 0,-3 1-129,1 0 129,-4 1 0,-1 3-129,-5 5 129,-1 4 0,-5 0 0,0 2 0,-4 3 0,0-3 0,-1-4-129,-1 0 0,-2 0 0,0-3 0,0 2 0,0 1-129,-2 0 258,-2 4-129,-2 8 0,-1 2 129,-4 3-129,0 3 0,-3 2 0,1 4 258,-3 1-129,0 2 129,0 3-129,1 3 129,0 4 0,-5 2 0,-1 6-129,-2 1 0,-26-48 0,22 52-129,-22-52 0,16 60 129,-16-60 0,9 72-129,-9-72 129,0 79 0,0-79 0,-9 82-129,-2-40 129,-2 4-129,-6-3 0,-2 4 129,-8 0-129,-2 0-516,-6 2 516,-6-3-387,-6 1 258,-3-4-258,-6-3 258,-5-2-387,-4-2 645,-4-4 258,-3-1-387,-5-2 516,-1-2-387,-2 0 258,-3-6-258,-2-2 258,0-2-516,1-2 129,-1-3 0,2-1 129,-1-2-129,3-1 129,0 1 129,0-7-129,2 0 129,3-1 129,-1-1 0,3-5-129,1-9-128,2-9-130,0-7 0,6-12 0,4-9 0,5-8 0,-27-34 0,7-50 0,27-14 0,30-6 0,31-2-1678,28 2-3998,24 22-258,17 27-645,4 6-645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8-16T15:33:57.8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12917 6943 10449,'-10'9'5289,"10"-9"-387,0 0 0,17 0-3096,-3-4-516,11 1-258,-1-4-387,8 2 0,1-4-258,5 3-129,-1-1 0,1 2 0,-3-2-129,-1 3 0,-3-1-129,-5 3-129,-3 2-129,-6 0-258,-4 0-258,-13 0-1032,0 0-3225,2 10 0,-2-10-387,-12 13 0</inkml:trace>
  <inkml:trace contextRef="#ctx0" brushRef="#br0" timeOffset="294.0294">12924 7129 11094,'-7'16'5160,"13"2"-129,5-16-129,13 4-3225,1-6-387,8 0-387,3-5-258,5 2-258,1-3-129,0-2 0,-2 5-258,-5-1 0,-3 3-129,-6-4-387,-2 5-1677,-10 0-2838,0-2 0,-7-3-387,4 0-387</inkml:trace>
  <inkml:trace contextRef="#ctx0" brushRef="#br0" timeOffset="32198.2195">14355 6771 5934,'8'0'4902,"5"-2"-387,-4-8-258,6 4-2580,-7-11-387,10 3-516,-3-4-129,1 2 0,-2-2-129,1 3 0,-4-2-129,1 6 129,-4-2-258,-8 13 258,10-17-258,-10 17 129,0 0-258,7-11 129,-7 11-129,0 0 0,0 0 0,0 0-129,0 0 0,0 0 129,0 0 0,7 4-129,-7-4 258,6 14-258,-2 0 258,0 3-129,1 2 129,0 9-129,-1 1 0,0 7 0,0 7-129,-2 5 129,1 4-129,-2 3 129,0-1-129,1 4 129,-2-4 0,0-2 0,0-8 129,1-3-129,1-7 129,1-5-129,-1-4 258,1-8-387,-1-5 258,-2-12-258,5 12-129,-5-12-645,8 0-3225,-8-11-1032,0-1-129,-5-2-258,1-1-774</inkml:trace>
  <inkml:trace contextRef="#ctx0" brushRef="#br0" timeOffset="32446.2443">14403 7394 13287,'-7'26'5289,"7"-26"-387,10 7-129,4-7-3741,10-3-129,1-6-258,8 2-129,2-2-387,1 0 0,2 2-516,-4-2-516,7 6-3741,-11 2-387,-1 1-129,-8 1-387</inkml:trace>
  <inkml:trace contextRef="#ctx0" brushRef="#br0" timeOffset="33122.3119">15813 6887 8643,'0'0'5418,"0"8"-387,2 9-258,0-2-1290,4 11-2580,-3 0-129,4 8-129,-1-2-258,3 0 0,-3-5-258,1 1 0,-1-5-516,-4-12-1161,4 4-3225,-6-15 0,0 0-387,0 0-516</inkml:trace>
  <inkml:trace contextRef="#ctx0" brushRef="#br0" timeOffset="33263.326">15741 6745 10836,'-7'-12'3999,"7"12"-3999,0 0 0,13-11-3999,6 2-903</inkml:trace>
  <inkml:trace contextRef="#ctx0" brushRef="#br0" timeOffset="33646.3643">16493 6505 9030,'-22'-20'4773,"3"14"-387,-3 3 129,-5-2-2838,-1 6-645,-5 2-129,3 8-258,-3 3 129,8 6-258,-1 4 129,8 5-129,5 1 0,7 8 0,4 5-129,2 3 129,7 2-129,2 3-129,3 1 0,2 3 0,-1-2-129,1-2 1,-4 0-130,0-5 0,-4-2 0,-3-4 0,-3-3 0,-1-9-1033,-7 1-3611,-8-12-516,3-6 0,-6-11-645</inkml:trace>
  <inkml:trace contextRef="#ctx0" brushRef="#br0" timeOffset="33858.3855">16133 6945 15738,'-9'0'5418,"9"0"0,0 0-387,12-6-4128,5-1-644,5-5-259,6-1 0,6 1 0,1-2-517,5 6-4385,-4-2-387,4 8-129,-6-5-516</inkml:trace>
  <inkml:trace contextRef="#ctx0" brushRef="#br0" timeOffset="34569.4566">17285 6798 13932,'0'-18'5160,"0"18"-258,0 0 0,0 0-3999,0 17-387,1 3-129,4 5-258,0 5 0,2 2 0,0 0 0,0 0-129,-3-4 129,1-4 0,-3-7 129,0-5 0,-2-12-129,0 0 0,-6-9 129,-1-13-129,-1-7 1,3-7-130,1-2 0,4-3 0,3 1 0,7 6 0,5 5 0,5 11 0,6 7 0,0 11 0,1 8 0,-2 11 0,0 3 0,-5 7 0,-3 1 0,-1 3 0,-9-1 0,0-4 0,-3 2-775,-4-7-4256,0-4-258,0-10-129,0-9-387</inkml:trace>
  <inkml:trace contextRef="#ctx0" brushRef="#br0" timeOffset="36085.6082">18300 6650 6708,'9'-2'4773,"-9"2"-258,0 0-258,-10 7-1806,-6-4-1161,1 7-516,-5-1-645,-3 2-129,-1 0 129,-1 3-129,1-2 129,2 1 0,2-3 129,4 1 0,1-3 0,4 2 0,4-6 0,7-4 129,-9 14 0,9-14 0,3 15 0,7-5 129,4-1 0,6 4 0,4 0 0,7 3 0,3-3-129,3 2-129,0-3 0,0 4 0,-5-4-258,-4-1 129,-4-1 0,-6-2-129,-6 0 0,-4-5-258,-8-3-1161,0 0-3483,0 0-258,2-7-129,0-9-645</inkml:trace>
  <inkml:trace contextRef="#ctx0" brushRef="#br0" timeOffset="37213.721">18728 6614 10320,'0'-10'5289,"9"-8"-387,5 10 0,-2-7-3225,11 5-516,0-1-258,6 3-258,-2 3-258,0 3 0,-4 2-258,-2 5 129,-6 7 0,-5 5-129,-8 4 0,-3 4-129,-10 6 258,-6 1-258,-6 3 129,-3 0 0,-2-3-129,-1 0 0,3-4 0,4-1 129,5-8-258,6 0 129,6-7 0,5-2 0,7-4 129,7-3-129,9-3 258,7-1-129,6-5 0,5-3 1,4 0-130,4 1 0,-2-3 0,-2 2 0,-6 6 0,-6-4 0,-6 3 0,-6 0 0,-5 4-1162,-16 0-3740,10 0-516,-10 0 0,1-8-516</inkml:trace>
  <inkml:trace contextRef="#ctx0" brushRef="#br0" timeOffset="39213.921">13172 8363 10707,'-14'6'5031,"14"-6"-129,0 0 129,0 0-2967,7 0-645,7-3-258,9 2-258,3-4-129,5 1-258,1 0-257,3 1-259,-2-1 0,-3 2 0,-5 1 0,-3-1 0,-4 2 0,-4 0 0,-3 0 0,-11 0 0,16 3-1420,-16-3-3353,0 0-387,0 0-129,0 0-129</inkml:trace>
  <inkml:trace contextRef="#ctx0" brushRef="#br0" timeOffset="39469.9466">13221 8579 11481,'-14'34'5289,"15"-25"-516,17-1 387,-1-10-3096,13 2-645,0-8-258,6 3-645,-2-4 129,0-1-516,-6 3 1,-2-1-260,-6 4-386,-11-1-3870,3 2-645,-12 3 0,5-12-516</inkml:trace>
  <inkml:trace contextRef="#ctx0" brushRef="#br0" timeOffset="42586.2582">14202 8326 11352,'36'-20'4773,"-12"4"-129,-2-7-516,5 4-2967,-3-4-129,3 1-258,-4-2-129,-5 3-129,-2-1-129,-5 1 0,-7-1-129,-4 2 0,-3 0 0,-7 2-129,-4 3 0,-4 2-129,1 3 129,-3 3-129,2 3 0,0 4 0,2 0 129,2 3-129,4 5 0,0 3 129,2 3 0,3 5 0,3 4 0,2 5 129,0 4 0,4 7 0,3 5 130,2 3-388,0 2 0,0 2 0,-1 2 0,-3 1 0,-3-4 0,-2-1 0,-2-3 0,-8-7 0,-3 4-388,-4-13-4514,-4-7-258,0-11 0,-2-7-645</inkml:trace>
  <inkml:trace contextRef="#ctx0" brushRef="#br0" timeOffset="42774.277">14117 8502 14061,'15'-11'5289,"-3"6"-258,6 1 0,1-6-3354,8 3-903,3-4 0,4 1-644,3 2-130,-2-4-775,7 9-3869,-10-4-387,1 6 0,-7 0-774</inkml:trace>
  <inkml:trace contextRef="#ctx0" brushRef="#br0" timeOffset="43082.3078">14723 8254 15351,'-11'17'5289,"6"-5"-129,5 8-258,-1-2-3870,1 7-258,2 1-515,4 2-259,-4 1 0,2-2 0,-1-1 0,-2-4 0,1 2-130,-2-13-4772,0-2-129,0-9-387,0 0-129</inkml:trace>
  <inkml:trace contextRef="#ctx0" brushRef="#br0" timeOffset="43218.3214">14616 8195 9933,'-21'-9'3999,"12"6"-3741,9 3-258,1-11-1677,9-2-2838</inkml:trace>
  <inkml:trace contextRef="#ctx0" brushRef="#br0" timeOffset="43714.371">14976 7911 15480,'-8'5'5289,"-3"6"-129,9-2-387,-4 1-3483,5 6-903,0 5 1,1 9-388,0 6 0,3 10 0,4 5 0,1 3 0,3 3 0,1-2 0,0-3 0,0-6 0,0-8 0,-2-8 0,-3-8 0,-2-7 0,-5-15 0,0 0 0,0 0 0,5-16 0,-2-5 0,1-6 0,3-2 0,4 0 0,4 2 0,4 6 0,3 6 0,1 7 0,1 8 0,-3 6 0,-4 9 0,-7 5 0,-3 4 0,-8 0 0,-12 3 0,-7-2 0,-4-3 0,-5-2 0,0-6 0,2-5 0,8-2-130,1-7-4901,18 0-258,-6-19-129,13 4-516</inkml:trace>
  <inkml:trace contextRef="#ctx0" brushRef="#br0" timeOffset="43947.3943">15451 8486 17931,'-27'22'5676,"12"-19"-387,6 1-1418,-5-4-3871,14 0 0,-4-7-3871,4-2-1289,7 1-129,3-3-645</inkml:trace>
  <inkml:trace contextRef="#ctx0" brushRef="#br0" timeOffset="44114.411">15638 8464 18189,'0'18'5547,"-12"-12"-387,4-6-1289,0-10-5291,8 10-3353,-8-17-516,8 6 0,0-1-645</inkml:trace>
  <inkml:trace contextRef="#ctx0" brushRef="#br0" timeOffset="44254.425">15791 8436 17802,'9'17'5160,"-9"-17"-516,-7 8-2838,7-8-6192,-6-13-516,6-3-387,9-2-387</inkml:trace>
  <inkml:trace contextRef="#ctx0" brushRef="#br0" timeOffset="44546.4542">16308 7894 15867,'-32'-24'5289,"13"22"0,-6 2-258,6 11-3740,-6 9-1291,3 9 0,1 12 0,6 11 0,3 12 0,9 4 0,5 3 0,9 3 0,12 2 0,2-10 0,13-1-2710,0-17-2450,6-10-258,1-14-258</inkml:trace>
  <inkml:trace contextRef="#ctx0" brushRef="#br0" timeOffset="45298.5294">16573 8104 12126,'-4'-9'5160,"2"-5"-129,2 14-387,0 0-2064,0 8-1419,-4 2-258,4 8-387,0 1-129,2 6-128,0 0-259,0 3 0,2-2 0,-2-2 0,2-6 0,-1-2 0,1-4 0,-4-12 0,3 10 0,-3-10 0,3-9 0,-1-6 0,1-5 0,4-2 0,2-4 0,3 1 0,2 0 0,2 4 0,1 6 0,1 6 0,1 9 0,-3 3 0,0 7 0,-3 7 0,-1 5 0,-2 1 0,0 2 0,-3-1 0,-1 0 0,-4-7 0,7 3-3613,-7-9-1547,-2-11 129,12 10-645</inkml:trace>
  <inkml:trace contextRef="#ctx0" brushRef="#br0" timeOffset="45595.5591">17003 8214 15351,'-19'11'5031,"19"-11"258,0 0-387,4 8-3483,7-8-644,8-1-775,-1-5 0,7 0 0,0 1 0,0 0 0,3 3 0,-9-3-3355,5 3-1805,-9 0 0,0 2-387</inkml:trace>
  <inkml:trace contextRef="#ctx0" brushRef="#br0" timeOffset="45922.5918">17385 7972 16125,'0'0'5160,"0"0"-129,0 0-129,0 6-3870,1 6-515,2 8-517,1 2 0,0 7 0,1 0 0,-1 6 0,0 0 0,3 2 0,0-3 0,-1-8 0,3 3-3226,-3-12-1676,1-5-387,-7-12-258,10 0-516</inkml:trace>
  <inkml:trace contextRef="#ctx0" brushRef="#br0" timeOffset="46186.6182">17436 7840 15738,'12'0'5289,"2"9"0,15 10-258,3-1-3999,7 10-644,2 3-388,2 10 0,-6 8 0,-3 4 0,-10 7 0,-11 3 0,-12 4 0,-8 4 0,-18-1 0,-12-7 0,-7 3-4000,-8-13-1031,6-7-258,2-15-387</inkml:trace>
  <inkml:trace contextRef="#ctx0" brushRef="#br0" timeOffset="46761.6757">18388 8047 11997,'-23'-16'5676,"15"10"-387,-1-1-129,9 7-1032,-8 0-3611,8 0-517,0 17 0,0 1 0,1 7 0,2 9 0,1 5 0,-1 5 0,0 1 0,0-3 0,0-1 0,-3-8 0,4-2 0,-4-15-4645,0-7-644,0-9-129,0-6-258</inkml:trace>
  <inkml:trace contextRef="#ctx0" brushRef="#br0" timeOffset="46966.6962">18242 8216 14835,'-23'5'5289,"15"-3"0,8-2-258,0 0-3354,12 5-1031,7-5-646,7-2 0,2 1 0,5-4 0,5 4 0,-4-7 0,3 7-4645,-5-2-644,4 3-129,-6-1-516</inkml:trace>
  <inkml:trace contextRef="#ctx0" brushRef="#br0" timeOffset="47574.757">19194 7969 11997,'20'-12'4773,"-4"-2"-516,0-5 129,6 2-3354,-8-8-387,3 4-129,-8-4-387,-4 3 0,-5 1 258,-1 3-258,-8 3 129,-5 4 0,0 4 0,1 5 0,-3 2 0,2 6 0,1 6 129,1 5 0,3 6 0,0 6-129,3 4 258,1 6-129,2 2 0,3 8-257,0 1-130,0 3 0,4 1 0,2-3 0,-2-3 0,-1-4 0,-1-4 0,-2-8 0,-2 2-2452,-10-18-2450,-2-3-387,-6-10-129,-3-3-258</inkml:trace>
  <inkml:trace contextRef="#ctx0" brushRef="#br0" timeOffset="47734.773">18970 8262 13158,'28'-24'5031,"-4"12"-129,8 2-258,-1-6-2967,11 5-774,-2-3-645,3-3-1161,1 3-3612,-4-1-258,-1 3-258,-5-5-258</inkml:trace>
  <inkml:trace contextRef="#ctx0" brushRef="#br0" timeOffset="47950.7946">19598 7921 17415,'-23'31'5418,"13"-13"0,4 9-902,1-1-4516,3 6 0,1-1 0,1 2 0,1-1 0,3-6 0,2 0 0,-4-13-3742,7-4-1676,0-10 0,5-12-516</inkml:trace>
  <inkml:trace contextRef="#ctx0" brushRef="#br0" timeOffset="48462.8458">19674 7578 14190,'11'21'5160,"-5"-2"-129,-2 2 0,7 9-3870,-3 1-129,4 12-387,-1 2-128,1 5-517,0-1 0,-2 0 0,-3-5 0,-1-2 0,-3-8 0,-1-8 0,-2-9 0,0-6 0,0-11 0,0 0 0,-2-20 0,2-2 0,1-8 0,7-2 0,5 3 0,6-1 0,4 7 0,3 10 0,3 6 0,0 7 0,-3 12 0,-9 9 0,-9 5 0,-6 5 0,-9 2 0,-13-4 0,-6 3 0,-9-13-4258,8-2-1160,1-15-129,13-3-516</inkml:trace>
  <inkml:trace contextRef="#ctx0" brushRef="#br0" timeOffset="48942.8938">20199 8116 14706,'-21'37'5934,"18"-25"-258,3-12-645,0 0-3611,6-5-1420,-2-4-4903,12 1-257,0-3-258,5 5-516</inkml:trace>
  <inkml:trace contextRef="#ctx0" brushRef="#br0" timeOffset="49078.9074">20392 8158 15222,'0'15'5289,"-8"-9"-129,8-6-1161,-9-4-7740,9-6-903,3-4-387,10-1-516</inkml:trace>
  <inkml:trace contextRef="#ctx0" brushRef="#br0" timeOffset="49221.9217">20689 8119 14835,'-12'20'5289,"2"-20"-2193,2 0-2967,4-10-4257,4 1-903,0-4-516</inkml:trace>
  <inkml:trace contextRef="#ctx0" brushRef="#br0" timeOffset="49369.9365">20830 8100 15222,'0'11'5418,"-13"-2"-129,13-9-903,-8-8-5805,8 8-3225,3-23-258,8 8-645,4-6-258</inkml:trace>
  <inkml:trace contextRef="#ctx0" brushRef="#br0" timeOffset="49633.9629">21192 7348 14577,'-61'16'5676,"29"9"-129,-5 4-387,8 14-3741,-2 7-1031,6 11-388,3 12 0,5 4 0,5 8 0,8 1 0,5 2 0,13-5 0,10-1 0,5-14-5032,9-11-515,2-13-129,8-13-774</inkml:trace>
  <inkml:trace contextRef="#ctx0" brushRef="#br0" timeOffset="50278.0273">21453 7693 11352,'-9'-23'5547,"9"23"-258,-7-14-387,7 14-2709,0 0-1161,-4 5-258,4 6-258,0 6-129,0 4-129,1 4-129,2 4 129,-1 2-128,-1 1-130,0-5 0,1-2 0,-1-5 0,-1-8 0,0-12 0,0 0 0,0 0 0,-4-16 0,4-8 0,0-4 0,3-4 0,4-1 0,1 2 0,5 6 0,0 6 0,2 8 0,2 10 0,0 6 0,-3 9 0,0 9 0,-3 8 0,-3 2 0,-2-1 0,-1 1 0,-4-6 0,2 0 0,-6-10-4387,3-5-902,0-12-258,16 0-258</inkml:trace>
  <inkml:trace contextRef="#ctx0" brushRef="#br0" timeOffset="50519.0514">21834 7819 14319,'-23'12'5676,"23"-12"-129,-14 7-258,14-7-3741,0 0-1160,15 3-388,1-3 0,3-3 0,2 0 0,3-1 0,0 1 0,-3-1 0,4 4-3484,-9 0-1934,-1 0 0,-6-3-516,3 3-516</inkml:trace>
  <inkml:trace contextRef="#ctx0" brushRef="#br0" timeOffset="50943.0938">22132 7697 13545,'-2'-19'5676,"9"-1"-129,6 14-387,-6-6-3612,14 8-387,0 0-1031,0 3-130,3 1 0,-4 8 0,-4 3 0,-3 8 0,-7 3 0,-6 4 0,-12 2 0,-4 2 0,-4-1 0,-1-1 0,-1-2 0,2-5 0,3-6 0,8-4 0,9-11 0,0 13 0,0-13 0,18 0 0,-2-3 0,6-4 0,1 2 0,0-4 0,6 3-130,-13-6-5159,11 4 0,-9-7-258,7 5-516</inkml:trace>
  <inkml:trace contextRef="#ctx0" brushRef="#br0" timeOffset="51210.1205">22354 7514 14190,'27'-18'5676,"-7"17"-387,7 10-258,-1 7-3870,8 11-258,-6 7-386,-1 6-517,-7 8 0,-7 7 0,-11 6 0,-6 2 0,-15 2 0,-16 1 0,-7 8-1549,-10-13-3611,-2-3-387,-2-15-129,6-10-774</inkml:trace>
  <inkml:trace contextRef="#ctx0" brushRef="#br0" timeOffset="52526.2521">19147 9231 12384,'7'-25'5418,"0"13"-258,10 4-129,-1 0-2193,8 7-1935,0 1-258,3 2-257,-2 8-388,-3 7 0,-5 4 0,-10 4 0,-7 5 0,-12 3 0,-10 1 0,-9-1 0,-7-5 0,-1-4 0,1-7 0,5-8 0,3-9 0,9-9 0,10-10 0,8-9 0,9 0 0,9-9 0,11 5-4903,2-2-257,4 3-129,3 1-387</inkml:trace>
  <inkml:trace contextRef="#ctx0" brushRef="#br0" timeOffset="52810.2805">19570 8901 17157,'-12'-29'5418,"6"17"0,-1 0-644,7 12-4774,0 0 0,0 0 0,-2 12 0,2 16 0,0 7 0,3 8 0,1 8 0,0 5 0,0 4 0,1-2 0,2-2 0,-1-10 0,3-3 0,-6-14-2710,7-5-2321,-5-14-387,2-9-387,-3-7-387</inkml:trace>
  <inkml:trace contextRef="#ctx0" brushRef="#br0" timeOffset="53734.3729">19496 9186 15351,'-8'0'5031,"9"-12"0,13-5-387,10 3-3612,3-11-645,7-3-129,-1-1 0,0 2-258,-5 1 258,-6 7-258,-5 2 129,-5 6 0,-12 11 0,8-5 1,-8 5-130,0 13 0,0 7 0,0 1 0,0 8 0,0 4 0,3 4 0,2 2 0,0 2 0,3 1 0,0-4 0,0-2 0,0-5 0,-1-4 0,-2-7 0,-1-4 0,-4-16 0,0 0 0,0 0 0,4-14 0,-4-6 0,1-5 0,1 0 0,3 0 0,1 3 0,2 3 0,2 9 0,-1 8 0,6 4 0,-3 11 0,2 6 0,2 0 0,0 1 0,3 0 0,3-4 0,2-6 0,4-9 0,3-1 0,2-13 0,-1-4 0,-1-3 0,-3-6 0,-8-4 0,-3-3 0,-9 4 0,-5 0 0,-5 5 0,-7 5 0,-7 8 0,-3 7 0,-2 6 0,0 14 0,0 7 0,3 5 0,7 2 0,4 4 0,7-5 0,7-3 0,13-6 0,6-5 0,6-9 0,4-6 0,0-7 0,1-10 0,-5-7 0,-5-4 0,-4-3 0,-6 1 0,-3 1 0,-7 4 0,-3 6 0,2 7 0,-6 12 0,7 0 0,0 15 0,-2 8 0,1 4 0,2 5 0,-1 0 0,-2-1 0,-2-5 0,-1-5 0,-1-5 0,-1-7 0,0-9 0,0 0 0,0 0 0,0-22 0,3-1 0,6-8 0,4-7 0,7-8 0,8 5 0,-3-9-4000,9 4-1547,-1 1-387,4 7-258</inkml:trace>
  <inkml:trace contextRef="#ctx0" brushRef="#br0" timeOffset="54714.4709">20706 9102 13416,'0'0'5289,"-5"0"-258,5 12 0,-6 2-3612,6 8-387,1 2-258,5 1-258,-2-1-257,4 0-259,0-2 0,3-5 0,-4-6 0,4-3 0,-11-8 0,16-3 0,-7-9 0,-2-3 0,2-6 0,-3-3 0,0-2 0,-1 0 0,2 5 0,-5 1 0,1 6 0,-1 2 0,-2 12 0,3-9 0,-3 9 0,0 0 0,0 5 0,0-5 0,1 11 0,-1-11 0,2 15 0,-2-15 0,1 18 0,2-9 0,0 2 0,1 2 0,2 0 0,1 1 0,1 0 0,2 0 0,-2-1 0,3-2 0,-2-5 0,2 0 0,-2-5 0,1-1 0,-10 0 0,14-12 0,-7-1 0,-3-3 0,1-4 0,0-4 0,-1 2 0,3-2 0,0 2 0,1 0 0,1 4 0,5 3 0,-2 3 0,3 5 0,-1 3 0,0 3 0,0 1 0,-1 7 0,0 4 0,-5 5 0,-1 3 0,0 3 0,-3 2 0,-1 1 0,0-4 0,-2 0 0,-1-3 0,0-8 0,3 4-2452,-3-14-2708,0 0-258,-8-3-129,8 3-387</inkml:trace>
  <inkml:trace contextRef="#ctx0" brushRef="#br0" timeOffset="55538.5533">21071 9005 3999,'10'-36'2967,"8"31"-129,2-3-387,5 6-2580,5 0 516,-3-1 903,5 4 387,-12-2 387,4 4 258,-15-4 258,3 7 129,-12-6-258,0 0-387,-2 15-774,1-4-387,-3 1-387,3 4-258,1 2-128,1 1-130,6 1 0,3-3 0,-2 1 0,3-1 0,-5 0 0,-6-3 0,0 0 0,-10-1 0,-2-2 0,-4-4 0,3 0 0,-3-3-259,7-3 130,9-1 129,0 0 0,7-12 0,11-2 129,4-1-129,4-4 0,5-1 129,2-1 1,-1-1-130,-1 2 0,-6 1 0,-5 2 0,-3 2 0,-6 0 0,-4 2 0,-5 2 0,-2 0 0,0 11 0,-9-15 0,9 15 0,-13-8 0,13 8 0,-13 3 0,13-3 0,-8 17 0,4-2 0,2-1 0,1 3 0,1-2 0,0-3 0,0-1 0,0-11 0,6 15 0,-6-15 0,9 3 0,-9-3 0,13-3 0,-13 3 0,16-15 0,-10 6 0,-1-1 0,-1-1 0,-1 1 0,-3-5 0,0 3 0,-4-1 0,-3 2 0,-1 1 0,-4 6 0,1 4 0,-2 2 0,0 12 0,2 5 0,3 6 0,3 3 0,4 4 0,2-2 0,11-3 0,6-4 0,8-6 0,6-6 0,3-8 0,5-5 0,2-5 0,-5-12-5032,-1-4-515,-5-7-387,-7-4-387</inkml:trace>
  <inkml:trace contextRef="#ctx0" brushRef="#br0" timeOffset="55763.5758">22198 9155 14319,'-74'44'387,"46"-40"-258,7-4-129,0-15-5031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8-16T15:48:35.95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17552 4138 10062,'3'-24'4644,"-3"12"129,0 12-387,-12-21-2580,3 18-645,-5-4-129,-1 7-387,-4 0 0,0 0-129,-5 6 129,3 5-129,-3 1 0,2 2 0,2 6-129,4 5 0,2 2-257,5 7-130,3 4 0,4 5 0,2 5 0,4 8 0,7 2 0,-1 0 0,2 3 0,-1-1 0,-3 1 0,-1-1 0,-4-4 0,-3-5 0,-6-4 0,-11-7 0,1-6-4774,-17-8-515,0-9-129,-10-12-387</inkml:trace>
  <inkml:trace contextRef="#ctx0" brushRef="#br0" timeOffset="165">16912 4802 16254,'15'-35'5160,"10"14"129,13 4-387,5-7-4257,8-1-387,7 0-387,2-5-774,6 11-3870,-4-5-258,-3 7-129,-5 0-516</inkml:trace>
  <inkml:trace contextRef="#ctx0" brushRef="#br0" timeOffset="644">18034 4195 15093,'-28'-10'5160,"8"10"-129,3 18-387,-5 3-3741,2 10-129,-1 10-258,1 5-129,4 11-128,1 3-259,6 2 0,4 2 0,5-3 0,2-2 0,9-5-517,2-13-902,6-3-3483,-2-13-258,7-8-129,-3-15-387</inkml:trace>
  <inkml:trace contextRef="#ctx0" brushRef="#br0" timeOffset="1081">18203 4429 14577,'-2'-12'5289,"-6"1"-258,8 11-129,-10 0-3999,10 0-258,-11 15-387,10-2 0,0 2-258,1 2 0,8-1 129,5 2 0,6-1 0,6-3-129,4-2 129,0 0-129,1 0 129,-2-2-129,-3 0 0,-4-1 0,-5 4 0,-4-2 129,-7 1-129,-2 2 130,-3-1-130,-3 2 0,-4-1 0,-3 1 0,-4-1 0,0-2 0,-4-3 0,-1-4-259,5 2-4256,-8-7-516,6 0-258,-1-11-258</inkml:trace>
  <inkml:trace contextRef="#ctx0" brushRef="#br0" timeOffset="1244">18164 4463 14577,'-5'-22'5160,"12"13"-129,8-6-387,14 1-3612,5-1-903,4-8-3612,8 5-1161,1-1-387,3 0-258,-5-1-774</inkml:trace>
  <inkml:trace contextRef="#ctx0" brushRef="#br0" timeOffset="1508">18552 4130 16512,'0'-21'5418,"12"10"-258,8 11-129,5 0-4385,6 10-646,3 11 0,5 13 0,0 14 0,-2 11 0,-6 10 0,-5 5 0,-13 6 0,-8 2 0,-10 2 0,-20-9-4258,-7-7-1031,-15-10-258,-5-11-645</inkml:trace>
  <inkml:trace contextRef="#ctx0" brushRef="#br0" timeOffset="6616">17328 4663 6966,'0'0'4902,"-2"-6"-129,7 1-387,7-5-2064,13 6-516,-2-6-645,8 4-258,-2-3-258,5 4-129,-6-2-129,0 5-129,-4-2 0,-6 1-129,-5 3-129,-3 0-258,-3 0-1032,-7 0-3225,0 0-258,0 0-258,4 14-387</inkml:trace>
  <inkml:trace contextRef="#ctx0" brushRef="#br0" timeOffset="9252">17600 5487 8127,'8'-15'5160,"-3"3"-258,-5 12-129,0 0-2580,0-12-774,0 12-387,0 0-387,-7 5-258,-3 2-129,-2 4-129,-2 6 0,-5 4-129,-6 7 129,-4 6-129,-6 8 129,-4 4-129,-8 7 258,-2 9-258,-8 4 258,-1 5-129,-2 3 0,2 4 129,0-3-129,4 0 129,3-6-129,3-3 0,4-5 0,4-5 0,2-8 0,2-4 0,4-8 0,3-3 0,2-5-129,3-3-129,5-5 129,2-6-258,7-2-129,0-4-129,4 1-387,6-9-903,0 0-3096,-7 3 0,7-3-258,0 0-258</inkml:trace>
  <inkml:trace contextRef="#ctx0" brushRef="#br0" timeOffset="9612">16576 6425 10707,'-9'-5'4773,"2"13"-129,1 6 0,6 10-3612,-9 1-258,6 8-129,-2 1-129,2 5 129,3-2-129,0 0 129,9-5-258,8-3 129,6-7-129,7-2-258,7-6-258,-1-11-2580,8 3-2193,-1-6-129,-2-6-387,-1-8-516</inkml:trace>
  <inkml:trace contextRef="#ctx0" brushRef="#br0" timeOffset="10296">18392 5335 7998,'5'-10'4902,"5"7"-258,-10 3 0,15 6-2838,-7 3-645,10 12-258,2 4-129,11 13 0,3 9-129,11 10 129,7 9-258,10 10 129,7 5-129,5 7 0,5 4-129,-1 1-129,2-1 0,-3-1 0,-2 0-129,-3-7 130,-7-6-259,-4-6 0,-9-11 0,-7-8 0,-8-11 0,-10-6 0,-6-11 0,-9-7 0,-8-5-130,-4-13-644,0 0-1032,-13 0-3225,2-7-387,-5-9 0,0 4-387</inkml:trace>
  <inkml:trace contextRef="#ctx0" brushRef="#br0" timeOffset="10560">19335 6682 10449,'-7'24'5418,"15"-11"-258,13 4-129,3-11-2709,11 15-903,2-6-516,6 0-129,1-4-129,-2 0-258,-4-5-128,-4 0-259,-9-6 0,-5 0 0,-8-10 0,-4-2 0,-7-7 0,-1-8 0,-1-4 0,-7-12 0,6 2-4645,-6-4-773,4 0-258,-1 0-516</inkml:trace>
  <inkml:trace contextRef="#ctx0" brushRef="#br0" timeOffset="11432">15394 7413 10191,'0'0'5547,"19"4"-387,1-11 129,10 0-1290,3-11-3225,7-1 129,-1-5-645,0 0 258,-3-1-516,-7 2 130,-9-4-260,-9 4 130,-8-1 130,-3 2-130,-10 1 0,-4 3-130,-6 5 1,-2 4 129,-2 4-129,-2 5 129,1 5 0,0 7 0,2 9 129,6 5 130,5 6-259,6 10 0,3 6 0,3 8 0,9 5 0,1 5 0,5-2 0,-2 0 0,-1-4 0,-2-2 0,-3-6 0,-4-10 0,-3-3 0,-14-16-1936,-1 1-3224,-10-12-258,-4-5-258,-6-11-258</inkml:trace>
  <inkml:trace contextRef="#ctx0" brushRef="#br0" timeOffset="11580">15209 7714 14319,'27'-32'5031,"7"17"-129,7-4-129,14 2-3741,3-3-903,0-3-1032,8 7-3354,-6 0-516,-3 4-129,-10 0-516</inkml:trace>
  <inkml:trace contextRef="#ctx0" brushRef="#br0" timeOffset="11868">16042 7302 16770,'0'-26'5547,"0"26"-516,-10-6 0,-10 10-4643,3 13-388,-6 8 0,1 9 0,-1 8 0,3 9 0,4 2 0,6 4 0,9-4 0,5-2 0,12-5 0,5-10 0,9-8 0,1-10 0,8-8-3742,-5-8-1547,4-2 0,-7-15-645</inkml:trace>
  <inkml:trace contextRef="#ctx0" brushRef="#br0" timeOffset="12132">16249 7377 16512,'-25'8'5160,"14"7"0,-1 0-258,5 7-4128,2-1-515,5 6-259,0-2 0,3 3 0,6-6 0,3-3 0,6-6 0,5-3 0,2-10 0,4 0 0,2-11 0,1-3 0,4 4-2194,-8-11-2966,2 5-387,-12-3 0,-2 5-516</inkml:trace>
  <inkml:trace contextRef="#ctx0" brushRef="#br0" timeOffset="12340">16370 7374 15351,'-17'8'5160,"12"4"0,5 11-387,-6 1-3612,6 10-387,0 3-386,2 5-388,-1 0 0,-1 2 0,1-4 0,-1-5 0,0-4-130,-1-12-4901,1-6 0,0-13-387,7-3-387</inkml:trace>
  <inkml:trace contextRef="#ctx0" brushRef="#br0" timeOffset="12595">16510 7165 15738,'8'-1'5289,"8"6"129,4 4-516,5 8-4386,5 7 258,5 7-644,-1 11-130,-3 9 0,-6 12 0,-8 4 0,-11 5 0,-6 5 0,-11 1 0,-13-3 0,-3 0-904,-11-14-3998,-4-5-387,-5-16 129,0-6-516</inkml:trace>
  <inkml:trace contextRef="#ctx0" brushRef="#br0" timeOffset="13768">19212 7450 14448,'12'-5'5289,"7"-11"-129,-4 0-258,7 3-3741,1-8-387,5 2-129,-1-3-516,-2-3 130,-4-1-389,-8 1 1,-8 1-129,-5 2 129,-5 5-129,-9 1 0,-4 6 129,-3 5-129,1 5 258,-3 3 0,5 8 129,0 7 129,2 6 129,5 5 0,5 9 1,6 6-388,0 7 0,6 2 0,4 3 0,4 2 0,-2-4 0,0-4 0,-2-4 0,-8-8 0,-1-1-517,-7-13-4514,-8-2-258,-13-10-129,-2-4-258</inkml:trace>
  <inkml:trace contextRef="#ctx0" brushRef="#br0" timeOffset="13932">18972 7718 13416,'-4'-39'5160,"22"21"-129,12-3-258,13 1-2709,6-4-1290,9 0-387,6 0-387,2 0-516,1 10-2064,-9-6-2322,-5 5 0,-10 1-516,-6 2-387</inkml:trace>
  <inkml:trace contextRef="#ctx0" brushRef="#br0" timeOffset="14144">19668 7262 15222,'-7'-9'5289,"-10"6"-129,11 9-258,-4 8-3612,5 10-645,3 7-386,1 6-259,1 4 0,0 5 0,7-2 0,1-2 0,6-5-259,-5-10-4643,9-5-258,-2-15-258,4-4-387</inkml:trace>
  <inkml:trace contextRef="#ctx0" brushRef="#br0" timeOffset="14519">19823 7304 14319,'17'-31'5418,"-3"21"-129,3-7-258,10 7-3096,-3-4-1160,5 5-775,-4 2 0,0 5 0,-7 5 0,-9 9 0,-9 5 0,-8 4 0,-6 3 0,-3-1 0,-1 0 0,5-5 0,4-5 0,9-3 0,9-4 0,13-3 0,1 2 0,3-1 0,-1 2 0,-1 2 0,-9 5 0,-9 3 0,-9 5 0,-16 2 0,-10 0 0,-3 1 0,-3-3 0,-2-4 0,9 3-2194,-1-16-2837,17-1-258,12-3-258,1-15-129</inkml:trace>
  <inkml:trace contextRef="#ctx0" brushRef="#br0" timeOffset="15335">20051 7054 13287,'27'-19'5418,"-3"11"-516,11 6 129,3 2-4128,10 15-129,3 6-258,-3 14-129,-1 8-129,-7 10 0,-9 8 0,-13 2-387,-15 6-258,-14-8-3225,-14 0-1290,-13-10-258,-6-5-387,-3-12-645</inkml:trace>
  <inkml:trace contextRef="#ctx0" brushRef="#br0" timeOffset="16255">19376 6985 4128,'25'-23'5031,"4"3"-258,11 0-258,10-7-1419,15 7-1161,4-6-387,19 4-645,1 1-129,8 8-129,2 6-129,3 7-129,-4 7 0,2 12 0,-7 9-258,-7 10 129,-12 8 0,-4 4 0,-10 5-129,-12 2 0,-11 3 129,-12 1-129,-11-1 129,-10 0 0,-8-1-129,-14 4 0,-12-5 129,-5 0-129,-11 0 0,-9-4 0,-11-4 0,-11 1 0,-10-5 0,-13-5 0,-14-4 0,-9-4 1,-10-5-130,-6-5 0,2-6 0,1-12 0,10-5 0,10-12 0,12-13 0,18-13 0,13-17 0,18-19 0,17-12 0,15-18 0,16-6 0,12 1 0,17-3 0,15 7 0,12 12-259,6 16-773,15 25-3999,1 14-387,6 20 129,-1 13-645</inkml:trace>
  <inkml:trace contextRef="#ctx0" brushRef="#br0" timeOffset="17343">15662 6906 9159,'-11'-31'4773,"19"12"-258,14-5-129,11 2-3354,11-5 0,16 6-387,10-1 0,16 7 0,8 6-258,11 9 129,5 9-129,3 15-129,1 13 129,-3 11-129,-5 8-129,-9 12 129,-6 5 129,-7 4 0,-13 2 0,-10 1-129,-13 0 0,-9 0 0,-9-3 0,-13-4 0,-12-3-258,-7 1 129,-17-5 258,-9-2-129,-14-5-128,-10 1-130,-14-6 0,-10 0 0,-15-3 0,-10-5 0,-13-4 0,-8-11 0,-9-7 0,-5-12 0,-1-12 0,1-10 0,3-18 0,7-14 0,10-18 0,12-12 0,18-14 0,13-10 0,18-8 0,15-2 0,22-1 0,17 4 0,17 10 0,24 6 0,21 17-646,9 6-4385,22 14-516,11 4 0,10 10-387</inkml:trace>
  <inkml:trace contextRef="#ctx0" brushRef="#br0" timeOffset="18439">16904 4020 7353,'33'-82'4515,"8"40"-129,17 2 0,9-2-3483,22 5 258,10-4-258,16 10 258,6-3-258,9 8-258,0 2 0,7 8-387,-2 7 129,2 9-258,-3 3 0,-3 14 0,-3 8-129,-7 8 0,-6 9 0,-11 6 0,-10 5 0,-9 10-129,-14 5 129,-14 8-129,-15 5 129,-14 9-129,-18 2 258,-10 7-129,-17 6 0,-15 3 129,-13-4 0,-10-1 0,-11-6 0,-9-4-129,-5-9 129,-7-9 0,-4-10-129,-5-11 129,-7-8-129,-5-5 0,-5-10 129,-5-9-129,-15-6 129,-6-8-129,-12-5 258,-10-6 0,-6-11 0,-6-8 129,0-7 129,4-9 0,6-9 0,17-8 0,18-16 0,23-13-386,25-9-130,28-8 0,30-5 0,26-5 0,34 7-517,22 0-4514,33 12-258,16 9-129,19 8-774</inkml:trace>
  <inkml:trace contextRef="#ctx0" brushRef="#br0" timeOffset="19399">16602 4338 8514,'-9'0'5418,"3"-10"-387,5-1-258,-4-13-1935,6 3-1677,6-7-258,9-2-387,6-4-129,10-1-258,12-1-258,5-5-1419,12 5-3096,4-4-258,3-2-387,-2-2-258</inkml:trace>
  <inkml:trace contextRef="#ctx0" brushRef="#br0" timeOffset="22280">15655 6992 10062,'-11'-13'5289,"11"13"-258,-17 0-258,4 10-2580,-7 0-1419,-1 10-129,-8 4-516,-4 7-129,1 9-1419,-1-2-3096,4-2-258,5-4-129,7-7-387</inkml:trace>
  <inkml:trace contextRef="#ctx0" brushRef="#br0" timeOffset="24519">15393 8150 8643,'0'0'4644,"0"0"-129,0 0-645,0 0-1677,-11-1-516,11 1-645,-6 8-258,-1 5-258,-4 2-129,0 8 129,-7 4-258,-3 10 129,-9 6-129,-4 5-129,-7 10 258,-5 7 0,-10 7 129,-1 13-129,-6 6 129,-2 7-129,-3 5 1,2 7-388,-1 0 0,2-1 0,2-3 0,5-7 0,5-9 0,4-10 0,8-11 0,4-12 0,11-13 0,0-21-2581,14-8-2321,3-15-387,6-6-129,3-20-516</inkml:trace>
  <inkml:trace contextRef="#ctx0" brushRef="#br0" timeOffset="25319">16476 8248 7998,'4'-24'4902,"-4"24"-258,5-16-129,-5 16-1677,0 0-1419,2 11-258,-2 4-387,5 9-129,-1 4-129,3 9 0,2 5 0,6 12-129,-1 2 258,5 8-258,0 3 129,4 13-128,0 4-388,-2 3 0,0 3 0,-2-3 0,-2 2 0,-4-2 0,0-4 0,-2-2 0,-2-3 0,0-4 0,1-2 0,-3-2 0,3-6 0,-1-4 0,0-5 0,5-9 0,-2-10 0,1-6 0,1-8 0,-5-15-2194,4 1-2708,-4-8-258,-9 0 0,7-26-645</inkml:trace>
  <inkml:trace contextRef="#ctx0" brushRef="#br0" timeOffset="26151">13241 10476 11223,'4'2'5418,"11"-7"-645,3-13 0,4 1-1548,0-10-2838,1-3-129,-2-4 0,-5 1-258,-6-4 129,-6 3-129,-4 3 0,-9 7 0,-4 4-129,-3 6 129,-6 7 0,0 7 0,-2 5 129,2 11 0,-1 8 129,6 6 129,-1 5 0,6 5 129,4 6 0,5 7-386,3 3-130,0-1 0,2 3 0,3-4 0,-1-1 0,-1-4 0,-2-3 0,-1-8 0,-2-1 0,-9-14-4903,2-3-386,-6-12-258,0-8-516</inkml:trace>
  <inkml:trace contextRef="#ctx0" brushRef="#br0" timeOffset="26331">12958 10693 13803,'16'-18'5418,"6"3"-258,10-2 0,6-2-3354,8-5-1161,7-1-516,2 0-129,1 2-903,-5-1-3741,-1 8-516,-7 0-129,-8 2-387</inkml:trace>
  <inkml:trace contextRef="#ctx0" brushRef="#br0" timeOffset="26612">13616 10326 15738,'4'-12'5289,"-4"12"129,0 0-387,-13-3-3999,3 9-773,-4 10-259,-3 6 0,-1 8 0,2 0 0,0 12 0,3-2 0,3 2 0,6-6 0,4-2 0,4-11-1033,9 0-3998,2-10-516,9-9 129,0-4-516</inkml:trace>
  <inkml:trace contextRef="#ctx0" brushRef="#br0" timeOffset="26947">13741 10464 16254,'-3'-15'5418,"3"15"0,9-20-258,9 11-4643,0-2-517,4 3 0,0 0 0,-1 6 0,-3 2 0,-5 7 0,-6 5 0,-7 3 0,-7 2 0,-1 0 0,2 0 0,2-4 0,3-3 0,1-10 0,9 14 0,3-8 0,2-1 0,-2 1 0,-2 3 0,-8 6 0,-2 2 0,-8 2 0,-6-1 0,-4-2 0,2 0-130,-6-5-4643,9-5-387,5-13-516,8-9 0</inkml:trace>
  <inkml:trace contextRef="#ctx0" brushRef="#br0" timeOffset="27203">13903 10292 16770,'10'-20'5418,"8"15"-129,13 5-129,-4 0-5030,11 9-130,3 5 0,1 7 0,-5 8 0,-6 8 0,-9 9 0,-11 7 0,-9 2 0,-10 2 0,-16 3 0,-15-3 0,-7 9-2452,-11-13-2837,-4-9-258,-3-11-129,3-11-387</inkml:trace>
  <inkml:trace contextRef="#ctx0" brushRef="#br0" timeOffset="27999">12995 9932 9546,'89'-32'5289,"-26"13"0,10-2-387,10-6-1290,12 13-2580,10 8-387,6 7-129,2 16-258,-1 12-129,-6 14 0,-3 15-129,-7 12 0,-8 9 129,-16 4-258,-11 1 258,-18 6-129,-10-1 129,-19-2-129,-13-4 0,-13-1 0,-19-1 129,-16 1-129,-16 2 129,-17-7 0,-19-1 0,-18-4 0,-15-6-129,-12-11 129,-8-13 0,-5-17 130,1-18-259,6-17 0,10-23 0,11-28 0,14-24 0,18-23 0,17-17 0,15-21 0,20-11 0,23-3 0,20-2 0,22 10 0,23 11 0,28 21-1291,16 6-3611,30 27-258,14 13-258,18 17-516</inkml:trace>
  <inkml:trace contextRef="#ctx0" brushRef="#br0" timeOffset="28642">16486 10476 15222,'35'-24'5031,"-17"7"-129,2-3-258,-11-6-3612,9 1-645,-5-8-129,-5 2 0,-6-1 0,-4 3-258,-8 2 129,-5 7-129,-3 4 129,-4 9 0,0 7-129,1 9 129,1 15-129,6 5 129,0 8 1,4 6-130,5 7 0,4 4 0,1 3 0,4-3 0,3-2 0,-1-4 0,0-5 0,-4-6 0,1 0-259,-8-16-4643,-1-4-129,-10-8-129,-2-3-258</inkml:trace>
  <inkml:trace contextRef="#ctx0" brushRef="#br0" timeOffset="28795">16191 10701 11352,'18'-17'4515,"7"2"129,13 1-258,8-8-1806,11 0-2580,10 0-3354,0-2-903,-1-1 0,-2-1-387,-4 2-516</inkml:trace>
  <inkml:trace contextRef="#ctx0" brushRef="#br0" timeOffset="28991">16877 10261 13545,'-22'-8'5418,"10"15"-387,-2 8 0,4 16-1806,1-2-2708,5 8-517,4 2 0,0 5 0,7 1 0,4-2 0,4-3-517,1-8-4256,1-8-387,-1-8-129,2-9-258</inkml:trace>
  <inkml:trace contextRef="#ctx0" brushRef="#br0" timeOffset="29266">17018 10381 17544,'6'-21'5160,"3"8"-129,6 2-129,1 1-4772,2 2-130,0 4 0,-1 4 0,-7 12 0,-4 5 0,-2 4 0,-4 2 0,0 4 0,-3-2 0,3-3 0,5-5 0,8-6 0,7-7 0,0-4 0,6-4-388,4-7-4256,-5-6-387,1 0-129,-8-5-258</inkml:trace>
  <inkml:trace contextRef="#ctx0" brushRef="#br0" timeOffset="29562">17249 10002 16254,'54'-26'5160,"-23"15"0,6 9-258,-3-2-3999,2 10-515,-2 10-388,1 13 0,-8 11 0,-4 11 0,-7 12 0,-8 5 0,-8 4 0,-5 5 0,-12-1 0,-10-6 0,-5 0 0,-12-17-4903,2-3-257,-3-13-129,0-7-258</inkml:trace>
  <inkml:trace contextRef="#ctx0" brushRef="#br0" timeOffset="30318">16239 9963 14835,'47'-52'5160,"-2"19"0,20-1-516,11-1-3612,20 6-258,13 2-129,14 14-128,4 11-517,6 7 0,-1 21 0,0 11 0,-7 9 0,-2 13 0,-9 10 0,-8 6 0,-13 2 0,-13 1 0,-16 1 0,-18 1 0,-18 0 0,-18-5 0,-20-2 0,-18-3 0,-23 0 0,-18 3 0,-16 2 0,-18-7 0,-20-3 0,-12-3 0,-13-6 0,-11-10 0,-7-11 0,2-17 0,1-16 0,9-10 0,14-24 0,11-20 0,18-17 0,22-24 0,23-15 0,25-20 0,27-10 0,21-3 0,30 3 0,24 8 0,26 12 0,21 15 0,24 19-2194,3 20-2966,12 17-258,1 9-387</inkml:trace>
  <inkml:trace contextRef="#ctx0" brushRef="#br0" timeOffset="31122">19962 8108 10707,'-46'4'4902,"23"12"-258,-2 7 0,4 18-2838,-6 7-645,4 20-387,-3 11 0,3 16-129,-5 13 0,1 9-129,-1 4 0,0-2-258,1-8 129,5-8-129,2-10-387,3-14-129,6-15-645,-2-23-3354,10-13-774,3-28 0,6 0-645</inkml:trace>
  <inkml:trace contextRef="#ctx0" brushRef="#br0" timeOffset="31446">20518 7971 12126,'3'-26'5031,"-3"26"-258,0 0 0,24 15-3741,-10 13-258,13 19-258,10 11 0,11 16-129,8 13 129,12 10 0,3 5-129,4 3 0,-3-2-129,0-8-129,-11-11-129,-8-9-645,-4-17-4128,-19-13-387,-11-12-129,-12-17-516</inkml:trace>
  <inkml:trace contextRef="#ctx0" brushRef="#br0" timeOffset="32030">19174 10189 10707,'-8'4'5160,"-2"-2"-129,10-2-258,4-24-1677,9 4-2064,0-3-516,4-7-258,-2-1 0,1-3-258,-4 3 129,-2 2-129,-4 5 129,-6 2-129,-1 5 0,-8 8 0,-2 6 0,-1 5 0,-1 10 0,0 8 129,-1 9-129,5 7 129,3 7 0,4 10 0,2 1 0,1 1 0,6 1-129,0-3 0,0-3-387,-7-12-2064,2-1-2322,-6-13-129,-9-6-258,-5-10-516</inkml:trace>
  <inkml:trace contextRef="#ctx0" brushRef="#br0" timeOffset="32198">18988 10337 14706,'17'-26'5160,"4"8"-258,9 0-387,3-6-3483,8-2-774,7-1-387,3-6-1290,3 7-3225,-2-2-129,-4 3-387,-8-4-129</inkml:trace>
  <inkml:trace contextRef="#ctx0" brushRef="#br0" timeOffset="32394">19505 9866 14061,'-32'7'5289,"14"6"-387,4 11 129,0 2-3096,7 9-1290,1 5-129,6 5-128,0 0-388,5-2 0,5 3-130,-1-11-644,9-1-3999,-6-13-258,3-8-129,-2-13-516</inkml:trace>
  <inkml:trace contextRef="#ctx0" brushRef="#br0" timeOffset="32670">19591 9993 14319,'25'-42'5289,"-7"27"-129,2 0-387,2 9-3483,-1 1-516,1 5-129,-10 9-387,-2 8 1,-10 10-259,-4 4 0,-13 4 0,1 3 0,-2-4 0,2 0 0,4-5 0,7-10 0,5-9 0,10-6 0,7-4 0,2-12 0,4-2-904,-5-10-3869,4-2-387,-2-5 0,-3 1-645</inkml:trace>
  <inkml:trace contextRef="#ctx0" brushRef="#br0" timeOffset="32858">19903 9762 15609,'33'27'5289,"-11"-1"129,8 9-387,-3 5-3999,4 6-644,-4 4-388,-5 7 0,-11 1 0,-11 0 0,-10 2-4258,-22-9-902,-10-2-129,-6-11-516</inkml:trace>
  <inkml:trace contextRef="#ctx0" brushRef="#br0" timeOffset="33458">21392 9641 12384,'-21'13'5289,"21"-13"-387,4-11-258,9-8-3096,7-5-1032,2-2-258,-2-4 0,-2 1-258,-7 3 129,-2 2 0,-9 2-129,0 5 129,-9 5-129,-1 6 0,-2 6 129,-4 3 0,4 12 0,-1 7 129,2 6 0,5 11 0,1 2 0,5 8 129,0 2-129,2 4 0,3-2-129,0 0-258,-3-3-258,-3-12-1677,-6 1-2838,-6-11-258,-5-6-258,-5-11-258</inkml:trace>
  <inkml:trace contextRef="#ctx0" brushRef="#br0" timeOffset="33631">21154 9864 13416,'9'-17'5160,"14"12"-129,6-2-129,9 0-3096,1-3-1161,9 1-258,0-3-387,4-3-258,0 5-903,-9-7-3612,-1 1-258,-8-5-258,-2 0-129</inkml:trace>
  <inkml:trace contextRef="#ctx0" brushRef="#br0" timeOffset="33826">21769 9444 14190,'0'0'5289,"-10"11"-129,-1 8-258,4 15-3741,-5 5-387,2 9-129,0 5-387,2 1 0,2 1-258,4-6-387,2-1-645,2-15-3741,10-9-387,1-16-129,3-6-387</inkml:trace>
  <inkml:trace contextRef="#ctx0" brushRef="#br0" timeOffset="34022">21895 9544 14835,'3'-22'5418,"-3"22"-258,8 7-129,-10 13-4128,0 9-258,-1 4-387,2 2-129,-2 4-387,1-6-387,4 5-3354,-2-15-1032,0-3-129,0-20-387,4 9-516</inkml:trace>
  <inkml:trace contextRef="#ctx0" brushRef="#br0" timeOffset="34302">22001 9415 12771,'35'-4'5160,"-20"4"129,3 3-258,-6-3-2967,6 3-903,-4 3-258,2 3-515,-1 2-388,2 7 0,-3 7 0,3 8 0,-6 9 0,-4 7 0,-4 6 0,-8 6 0,-8 6 0,-14-1 0,-2 1-4258,-17-8-1031,0-1-387,-8-12-129</inkml:trace>
  <inkml:trace contextRef="#ctx0" brushRef="#br0" timeOffset="35690">19567 10889 14835,'-6'-25'5418,"6"25"-258,-11 4-258,1 18-4128,0 14-258,-3 12-258,-3 8 129,-3 14-129,-6 7-258,-2 6 129,1-4 1,-1-1-130,1-5 0,2-8-259,3-10-257,5-10-516,1-19-3870,10-11-258,5-15-129,0-13-387</inkml:trace>
  <inkml:trace contextRef="#ctx0" brushRef="#br0" timeOffset="35990">19719 10909 11997,'18'-20'5160,"-18"20"-258,7-4-645,3 15-2322,-6 5-387,9 18-387,2 5-387,8 11 0,4 5-515,7 10-259,5 2 0,1 0 0,0 0 0,-1-6 0,-3-3 0,-8-7 0,0 1-3355,-13-17-2063,-3-5 129,-8-18-516,-4-12-387</inkml:trace>
  <inkml:trace contextRef="#ctx0" brushRef="#br0" timeOffset="36682">19177 9492 11352,'20'-26'5289,"7"11"-645,13-5 129,12 8-3225,12-8-645,12 4-258,8 5-129,10 9-258,2 5-129,2 17 0,-4 13 0,-3 17 0,-7 13 0,-3 13-129,-10 11 129,-9 9 0,-13 8-129,-12 4 129,-15 0 0,-13-2 0,-12-2 0,-17-6 0,-14-5-129,-16-10 129,-14-8-258,-13-8 129,-12-7 0,-12-8 129,-12-12-258,-9-10 258,-5-16-129,-2-11 129,5-14 129,3-19-129,7-19 129,10-18 130,12-19-388,15-20 0,16-12 0,17-11 0,16-8 0,17-4 0,18 7 0,21 2 0,20 17 0,13 15 0,23 27-2323,10 8-2708,19 21-387,5 14-258,14 11-387</inkml:trace>
  <inkml:trace contextRef="#ctx0" brushRef="#br0" timeOffset="37334">21400 9278 10965,'-1'-84'4902,"22"43"-258,13-3 0,19 5-3870,12 0 258,18 7-258,14 8-258,15 13 0,7 11-129,9 18 0,-1 18 0,-2 16-129,-10 18 0,-11 21 0,-17 14-129,-23 10 129,-24 7-129,-25 6 0,-24 1 0,-27-3 0,-24-5-129,-21-12 129,-24-12-129,-17-11 0,-13-13 0,-11-17 129,-6-18-129,-6-17 129,-3-17 0,7-12 129,9-24 0,17-22-128,10-24-130,18-17 0,23-16 0,26-15 0,28-9 0,23 2 0,31 5 0,25 10 0,29 17 0,18 15 0,22 28-5161,3 19-386,6 21-258,-5 12-387</inkml:trace>
  <inkml:trace contextRef="#ctx0" brushRef="#br0" timeOffset="38178">19110 12447 13287,'43'1'5160,"-11"-18"-387,5-11-258,8 0-3483,-5-7-516,0 0-129,-4-3-129,-8 4-129,-10 2-129,-10 3 129,-8 7-129,-8 1 0,-8 6 129,-6 8-129,-1 6 0,-2 5 129,-2 12 129,3 8 0,5 11 0,1 10 129,4 7-129,4 6 129,4 3-129,4 7 1,2-1-259,7 1 0,3-6 0,2-2 0,5-6 0,-1-6 0,0-5 0,-5-12-1162,0-8-3869,-11-7-258,0-16-129,-24 4-387</inkml:trace>
  <inkml:trace contextRef="#ctx0" brushRef="#br0" timeOffset="38342">19091 12763 13545,'10'-17'5289,"6"12"-387,10-3 0,3-3-4257,6-2-258,7-3-258,-2-3-645,9 2-3999,-11-1-387,-2 0 129,-7-3-774</inkml:trace>
  <inkml:trace contextRef="#ctx0" brushRef="#br0" timeOffset="38575">19634 12342 15351,'-12'29'5160,"0"-9"0,3 7-387,0 2-3999,2 10-387,4 0-129,3 2 0,1 2-387,8-2 129,6-3-387,1-9-258,8 2-1548,-3-19-2838,3-3 0,-5-9-516,0-10-258</inkml:trace>
  <inkml:trace contextRef="#ctx0" brushRef="#br0" timeOffset="38798">19844 12407 14835,'0'0'5160,"3"7"-129,-4 4-258,1 7-4128,-6 1-129,4 6-387,-1 3-129,-2 0-258,4 3-387,-5-9-3870,6-1-645,0-9 129,0-12-645</inkml:trace>
  <inkml:trace contextRef="#ctx0" brushRef="#br0" timeOffset="39174">19909 12350 11352,'0'-21'4773,"0"21"-387,0-12 129,0 12-3612,0 0-258,0 0-129,1-10 0,-1 10 0,0 0 0,0 0 0,0 0 0,0 0-129,0 0 0,0 0-129,8 0 0,-8 0-129,0 0 129,10 9 0,0-3-129,4 2 129,2 3 0,5 4 129,-1 2-257,3 3-130,-4 4 0,-5 2 0,-4 6 0,-8 2 0,-2 3 0,-13-3 0,-3 8-2194,-5-13-2837,0 0-516,0-11-129,6-5-387</inkml:trace>
  <inkml:trace contextRef="#ctx0" brushRef="#br0" timeOffset="39830">19281 11765 11352,'22'-28'5289,"8"13"-516,12 5 129,5-2-3612,17 12-258,8 4-129,6 19-258,6 12 0,2 15 0,-3 13-258,2 13 0,-8 15-129,-9 5 1,-7 4-259,-14 3 0,-9 0 0,-11 0 0,-10-2 0,-12-6 0,-10-5 0,-11-5 0,-13-6 0,-9-4 0,-17-5 0,-14-4 0,-16-6-130,-16-9 1,-15-8 0,-10-9 0,-8-12 129,0-16-258,2-14 387,5-24 0,13-22 0,15-23 129,24-24-128,18-20-130,20-21 0,23-9 0,21-3 0,23 0 0,19 12 0,13 7-775,21 17-3998,3 13-387,13 21-258,2 10-516</inkml:trace>
  <inkml:trace contextRef="#ctx0" brushRef="#br0" timeOffset="40582">20127 11463 11481,'-4'0'5031,"10"2"-387,5 8-387,-1-3-2967,10 8-387,3 2 0,7 8-258,5 3-129,6 6-129,1 1 0,6 5 0,3-3-129,-3 1 0,-1-4 0,-3-5-129,-4-4 0,-6-4 0,-7-5 0,-6-3 0,-6-5-129,-6-2 129,-9-6-258,0 0 0,0 0-387,0 0-645,0 0-3612,0 0-387,0-6 0,-1-4-645</inkml:trace>
  <inkml:trace contextRef="#ctx0" brushRef="#br0" timeOffset="41258">20962 11943 14319,'27'-70'5289,"11"35"-516,13-3 129,15 11-3999,16 9-387,12 14 0,6 12-258,5 22 129,-4 16-129,-5 16 0,-12 16 0,-13 6-128,-18 8-130,-21 2 0,-21 1 0,-18-2-130,-31-5 130,-20-2-129,-20-8 0,-21-8 129,-14-11-129,-9-7 129,-6-17 0,-3-14 0,3-15 0,7-12 129,6-22 0,17-19-129,12-16 259,16-21-259,16-17 0,20-11 0,16-7 0,17 2 0,15-1 0,17 11 0,14 11-388,5 13-3095,13 30-1677,1 18-129,7 20-387,-3 10-774</inkml:trace>
  <inkml:trace contextRef="#ctx0" brushRef="#br0" timeOffset="41714">20637 12371 14448,'-18'3'5160,"13"-14"-387,14-6-129,12-10-4257,5-1-129,2-6-129,0 0 0,-3 0 0,-8 0 0,-7 5 0,-5 3 0,-5 6-129,-5 6 129,-8 3 0,-1 9-129,0 3 129,-3 14-129,4 9 129,2 6 0,5 7 0,3 10 129,3 5-258,8 4 258,3 0-129,3 1 0,-1 0-258,1-5-258,-3 2-1161,-9-14-3225,-2-5-516,-6-13 0,-8-5-645</inkml:trace>
  <inkml:trace contextRef="#ctx0" brushRef="#br0" timeOffset="42053">20551 12508 14577,'45'-19'5031,"-14"5"-387,10-1 0,-2-6-4257,9 0-258,1-3-258,-1-2-129,-4 4-387,-10-2-258,-3 3-258,-14-4 129,-4 5 0,-11-1 516,-2 1 387,-10 3 387,-6 4 645,4 7 129,-6-1 387,5 11-129,-2 4 0,7 14-258,1 7-387,5 11-129,2 5-129,2 6-129,7 0-128,5 2-130,4 0-388,3-12-644,9-5-3870,-6-14-387,6-10 0,-3-12-516</inkml:trace>
  <inkml:trace contextRef="#ctx0" brushRef="#br0" timeOffset="42782">21211 12283 14577,'-8'3'5418,"7"19"-258,-5 2-258,6 7-3999,2-2-258,3 1-129,4-2-129,3-6-128,3-5-259,0-9 0,0-8 0,-1-2 0,-2-12 0,-2-5 0,-4-5 0,-2 0-259,-3-2 1,-1 4 0,-2 3 129,-3 6 0,5 13 129,0 0 0,-7 2 0,7 10 0,0 6 0,6 1 129,1-2-258,1 0 258,-1-3-129,0-4 129,-7-10 0,9 8-129,-9-8 0,-2-5 0,-5-5 0,-2-1 0,-3-4-129,0-1 129,-1-1 0,0 3 0,3 1 0,-1 2 0,11 11 129,-11-13-129,11 13 0,0 0 129,0 0-129,-9-3 129,9 3-129,0 0 129,-8 4 0,8-4 1,-12 16-130,7-4 0,-3 1 0,3 4 0,1 1 0,2 0 0,2 0 0,6-3 0,6-4 0,4-4 0,4-4 0,5-3 0,1-10 0,-1-3 0,0-5 0,-5-4 0,-3-5 0,-8-1 0,-9 0 0,-3 1 0,-12 4 0,-5 2 0,-5 8 0,0 5 0,-2 8 0,2 3 0,8 11 0,3 0-388,13 8-1031,1-9-3483,13 3-516,9-10 129,9-5-645</inkml:trace>
  <inkml:trace contextRef="#ctx0" brushRef="#br0" timeOffset="42986">21490 12076 15480,'-5'-10'5547,"5"10"129,11 0-387,2 10-4514,8 14-775,3 5 0,4 14 0,-5 8 0,-5 8 0,-6 6 0,-12-2 0,-16 6-4645,-19-9-902,-16-3-258,-23-14-645</inkml:trace>
  <inkml:trace contextRef="#ctx0" brushRef="#br0" timeOffset="43909">16534 11298 15351,'-3'-30'5160,"3"30"258,-4-13-516,4 22-3741,-10 16-516,-2 21-515,-6 16-130,-3 18 0,-6 15 0,-6 13 0,-2 9 0,-1 0 0,1-3 0,2-6 0,-1-14 0,2-12 0,3-14 0,6-17 0,8-7-2452,-1-21-2579,16-23-258,0 0-258,0-29-516</inkml:trace>
  <inkml:trace contextRef="#ctx0" brushRef="#br0" timeOffset="44305">17313 11146 15738,'-9'-11'5289,"-3"2"-129,12 9-258,-3 20-3870,11 12-386,6 9-646,6 15 0,7 11 0,4 17 0,4 8 0,6 5 0,1 0 0,-1-3 0,0-4 0,-2-6 0,-2-9 0,-4-11 0,-3-10 0,-7-13 0,-2-4-5161,-4-12-257,-3-8-129,-14-17-387</inkml:trace>
  <inkml:trace contextRef="#ctx0" brushRef="#br0" timeOffset="45041">15644 13092 13932,'15'8'5289,"3"-15"-516,6-10 129,-1-8-4128,3 0-387,-1-9 0,-2-2-387,-6 0 129,-7 1-129,-9 2 0,-3 4 0,-12 6 0,-3 3 0,-7 12 0,-4 8 129,0 4 0,-1 17 129,3 11 0,2 13 258,4 9-129,6 8 130,7 8-517,6 5 0,1 1 0,6 3 0,3-4 0,3-5 0,-1-5 0,-2-7 0,-3-11 0,-5-13-1162,-1-1-3998,-7-18-387,-3-7 0,-9-11-774</inkml:trace>
  <inkml:trace contextRef="#ctx0" brushRef="#br0" timeOffset="45222">15297 13430 13416,'-10'-1'5547,"21"1"-258,15-3-258,8-5-3096,10-9-1677,11-6 0,6-4-258,7-3-258,-5-8-1935,2 6-2709,-9-2-129,-8-2-387,-10-3-387</inkml:trace>
  <inkml:trace contextRef="#ctx0" brushRef="#br0" timeOffset="45425">15933 12833 15351,'-22'45'5418,"11"-5"0,-2 3-258,7 5-4128,3 9-644,3 4-388,8 1 0,5 0 0,3-7 0,3-7 0,6-7-775,-5-14-4385,9-9-258,-5-17-129,3-3-387</inkml:trace>
  <inkml:trace contextRef="#ctx0" brushRef="#br0" timeOffset="45630">16151 13051 15738,'0'0'5418,"0"0"0,0 0-387,0 20-4128,2-2-644,3 2-259,2 4 0,-1 1 0,1 0 0,-2-5-388,6-3-4772,-8-8-129,-3-9-129,12 3-645</inkml:trace>
  <inkml:trace contextRef="#ctx0" brushRef="#br0" timeOffset="45822">16252 12941 14448,'17'-38'5547,"-4"29"-129,5 9-258,0 11-3612,4 11-902,0 7-646,-3 11 0,-4 7 0,-8 4 0,-7 9 0,-9-3-388,-10 8-4772,-12-8-129,-3-3-516,-4-11-258</inkml:trace>
  <inkml:trace contextRef="#ctx0" brushRef="#br0" timeOffset="46573">17157 12925 12771,'0'12'5289,"15"-12"-129,-1-12-129,15-5-3999,-3-11-516,1 0-129,1-6-129,-4-1-129,-3-4 0,-9 3 0,-7 1 0,-5 3 129,-6 7-129,-9 5-129,-5 8 0,-6 12 0,-5 9 0,4 13 0,1 9-129,4 8 129,4 10 0,8 6 129,8 6 0,4 2 0,11-1 0,3 1 129,0-5-387,1-4 129,0-4-645,-10-16-2064,0 0-2580,-9-10 0,-10-5-516,-9-14-387</inkml:trace>
  <inkml:trace contextRef="#ctx0" brushRef="#br0" timeOffset="46741">16964 13213 14190,'15'-22'5289,"9"5"-387,9-6 0,9-7-4515,5-4-645,7-2-387,-2-6-1161,8 4-2967,-9 1-258,-2 7-258,-12 2-258</inkml:trace>
  <inkml:trace contextRef="#ctx0" brushRef="#br0" timeOffset="47181">17501 12819 12384,'-18'2'5676,"7"14"-387,-4-2-129,9 14-3096,-4-2-903,10 8-387,4 2-515,8-2-259,6 0 0,7-4 0,5-4 0,3-9 0,3-9 0,-2-8 0,-1-3 0,-3-14 0,-6-5-259,-5-5 1,-7 1 0,-2 0 129,-8 3 258,-2 4-129,-1 4 258,-5 5-129,6 10 129,-7 0-128,7 0-130,0 10 0,1-1 0,6 4 0,3-2 0,2-1 0,1-2 0,2-5 0,-2-3 0,0-3 0,-2-4 0,-4-7 0,-3-3 0,-4-3 0,0 0 0,-7-3 0,-5 6 0,-4 0 0,-3 7 0,-1 5 0,1 5 0,-1 0-775,7 17-1676,-2-9-2838,10 4 0,5-12-387,0 0-387</inkml:trace>
  <inkml:trace contextRef="#ctx0" brushRef="#br0" timeOffset="47437">17886 12591 15480,'-3'-11'5547,"3"11"129,19-7-516,6 7-4515,2 6-386,5 12-259,0 10 0,-5 13 0,-4 14 0,-8 8 0,-9 7 0,-7 7 0,-18-3-259,-4 8-3482,-14-10-1806,-4-6 0,-7-15-645,4-11-258</inkml:trace>
  <inkml:trace contextRef="#ctx0" brushRef="#br0" timeOffset="48130">17433 12301 13029,'-28'-39'5160,"28"16"-129,10 2-129,9 0-3741,19 6-387,9 4 0,15 10-129,8 4-129,9 22 0,3 12-257,1 11-259,-3 13 0,-6 13 0,-11 9 0,-14 7 0,-13 9 0,-14 0 0,-15 0 0,-8 0 0,-15-2 0,-12-5 0,-8-6 0,-6-5 0,-10-12-130,-10-6 1,-9-6 0,-8-11 0,-9-10 129,-6-11 0,-8-14 0,-3-11 129,1-19 0,7-15 0,9-20 1,13-15-130,13-23 0,17-15 0,19-10 0,17-9 0,16-1 0,20-1 0,19 7 0,11 11 0,18 22-646,2 13-4514,10 19-129,0 15-258,3 14-516</inkml:trace>
  <inkml:trace contextRef="#ctx0" brushRef="#br0" timeOffset="48933">17655 12763 8385,'-4'12'5160,"4"-12"-129,0 0-387,-3-8-2580,10 7-774,6-6-516,5 6-258,5-2-129,0 3 0,2 0-129,3 11 0,-5-1-129,0 5 0,-4 2 0,-5 3 0,-6-1 0,-5 3 0,-3-2 0,-11 2 0,-9-1-129,-4 0 129,-7-3 0,-2-4-129,0-3 129,2-4 0,4-7-129,8-5 0,7-8-258,7-13-645,11-3-3870,6-5-258,9-5-387,2-4-387</inkml:trace>
  <inkml:trace contextRef="#ctx0" brushRef="#br0" timeOffset="49917">15442 12573 10707,'-15'-9'5031,"14"-9"-387,13 5 258,15 3-3225,8-5-774,19 5-129,6 1-129,15 9 129,6 3-387,7 16 129,0 10-258,3 11-258,-4 10 0,-2 8 0,-10 6 0,-6 7 0,-9 0 129,-10 0-129,-13-2 0,-10 3 258,-13-2-129,-10 0 0,-7-2-129,-14 2 0,-10 3 0,-11 3 129,-10 2-129,-11-5 0,-10 0 129,-9 0 0,-8-8 0,-7-10-129,-6-13 129,-2-13-258,-2-20 258,3-9-129,3-16 129,8-21-129,5-21 130,8-16-130,11-15 0,14-15 0,13-11 0,14-11 0,15-5 0,15 1 0,21 6 0,17 9 0,19 12 0,9 11-4387,24 15-644,4 8-258,12 12-516</inkml:trace>
  <inkml:trace contextRef="#ctx0" brushRef="#br0" timeOffset="50825">12714 11194 10836,'0'-33'5031,"-7"22"-129,-3 5 129,-8 4-2709,-1 10-1161,-11 11-258,-8 16-258,-14 12-129,-12 17-129,-16 17 0,-14 13 129,-9 11-386,-7 10-130,-6 1 0,-1 5 0,5-9 0,8-4 0,12-18 0,12-11 0,9-14 0,12-11 0,14-14 0,11-13 0,12-7 0,6-17-1549,16-3-3482,7-7-387,16-9 0,9-12-516</inkml:trace>
  <inkml:trace contextRef="#ctx0" brushRef="#br0" timeOffset="51389">13731 11396 13158,'-24'-56'5418,"10"31"-645,1 7 258,-7-1-3999,9 9-258,-1-1-387,4 5 0,0 1-258,8 5 129,-11-3-129,11 3 129,-7 0 0,7 0 0,-6 14 129,5 5-257,-2 3-130,3 10 0,0 7 0,0 11 0,6 16 0,-2 14 0,1 11 0,2 12 0,-3 14 0,1 15 0,-3 3 0,1 2 0,0-5 0,3-7 0,1-8 0,5-11 0,0-15 0,0-20 0,2-11 0,-5-22-3742,4-15-1676,-13-23-258,8-9-258</inkml:trace>
  <inkml:trace contextRef="#ctx0" brushRef="#br0" timeOffset="52101">10134 13300 12771,'-12'2'5031,"12"-2"-258,-1-22 0,15 2-3741,5-11-516,6 0-129,-2-5 0,-3-2-258,-2-2 129,-3 2-129,-10-2 0,-5 5-129,-5 6 129,-10 8-129,-3 5 0,0 11 129,-4 5-129,-1 12 129,4 12 129,0 11 0,4 6 0,4 9 387,3 11-258,2 7-128,5 9-259,1 6 0,0 3 0,0 2 0,0-2 0,-2-5 0,-2-11 0,-4-11 0,3-9-4903,-7-20-257,3-12-258,-6-15-516</inkml:trace>
  <inkml:trace contextRef="#ctx0" brushRef="#br0" timeOffset="52270">9962 13571 14190,'0'-17'5160,"11"0"-129,1 12-129,3-7-3741,9-3-903,5-2-258,4-7-903,12-1-3741,-2-7-258,7 0-129,1-2-645</inkml:trace>
  <inkml:trace contextRef="#ctx0" brushRef="#br0" timeOffset="52466">10517 13125 16512,'-27'1'5418,"8"6"-258,4 11-129,-2 6-4385,6 11-646,1 9 0,5 7 0,2 6 0,3 3 0,3 2 0,2-9-775,11-5-4385,-2-15-258,5-10-129,0-18-387</inkml:trace>
  <inkml:trace contextRef="#ctx0" brushRef="#br0" timeOffset="52757">10641 13280 13416,'4'-43'5676,"0"31"-516,0-4 129,7 8-3096,-2 0-1548,3 8-257,1 0-388,-5 12 0,-3 12 0,-5 7 0,0 6 0,-8 3 0,-2 2 0,3 0 0,0-5 0,6-7 0,3-9 0,11-7 0,6-8 0,5-6 0,3-9 0,2-10 0,3 2-1678,-3-12-3353,2-5-387,-6-6-129,0 0-387</inkml:trace>
  <inkml:trace contextRef="#ctx0" brushRef="#br0" timeOffset="52957">10940 12987 15480,'0'-9'5547,"13"11"0,5 5-258,11 13-4385,2-1-904,8 10 0,1 6 0,-4 10 0,-7 9 0,-9 7 0,-15 6 0,-9 3 0,-19 14-4516,-18-4-902,-7 2-258,-4-14-645</inkml:trace>
  <inkml:trace contextRef="#ctx0" brushRef="#br0" timeOffset="53545">12905 13505 13932,'7'0'5547,"9"-12"-258,6-5-258,-1-3-3999,5-6-645,0-7 129,-1 0-129,-7 0-129,-5-1 0,-7 1-128,-6 3-130,-3 1 0,-10 7 0,0 7 0,-4 6 0,0 9 0,3 5 0,-3 13 0,7 10 0,0 7 0,7 7 0,0 7 0,3 4 0,4 5 0,3 3 0,3 2 0,-1-3 0,-1-4 0,-2-1 0,-4-6 0,-2-13-1678,-6 0-3482,-11-14-258,-2-7-258,-8-10-258</inkml:trace>
  <inkml:trace contextRef="#ctx0" brushRef="#br0" timeOffset="53877">12760 13727 13287,'48'-35'4902,"-13"13"-258,9-2-258,6-3-4515,1-7-1290,11 6-2193,-4-3-1161,-1 5-129,-9-1-129,-4 6 1161,-12-1 2322,-7 3 1548,-5 6 1677,-16-4 2967,-3 7 1032,-6 0-258,-2 7-129,-9-4-1419,7 11-1806,-7 3-774,5 12-516,0 7-644,6 10-130,5 10 0,0 7 0,6 5 0,5-3 0,3 3 0,3-10-904,4-6-4127,-3-15-387,3-12-129,-3-15-387</inkml:trace>
  <inkml:trace contextRef="#ctx0" brushRef="#br0" timeOffset="54077">13541 13437 16641,'0'18'5547,"0"6"-258,-3-2-129,0 9-5030,3 1-130,0 4 0,0 2 0,0-4 0,6 3-1033,-6-13-3998,7-7-387,-7-17-129,17 11-645</inkml:trace>
  <inkml:trace contextRef="#ctx0" brushRef="#br0" timeOffset="54565">13803 13343 10320,'5'3'5805,"3"-1"-387,-8-2 0,18 20-1548,-10-7-2967,2 10-387,-5 6 1,-5 9-517,-4 7 0,-11 7 0,-7 6-259,-11-5-1547,-6 6-3354,-6-7-129,1-5-516,-4-11-258</inkml:trace>
  <inkml:trace contextRef="#ctx0" brushRef="#br0" timeOffset="55685">13072 13150 12771,'-51'-85'4773,"38"34"-258,8 3-774,7-8-3225,17 5 0,9 1-129,13 11 129,13 10 0,9 13 0,10 13 0,10 11 0,7 17-129,6 21-129,-1 12 129,-1 13-129,-9 11 0,-7 10 0,-13 3 0,-12 6-129,-17 0 0,-15 1 129,-19-4-258,-12 0 129,-19-6-129,-16-3 0,-14-4 0,-16-9-129,-12-7 129,-17-4-129,-13-11 258,-8-13-258,-9-11 129,-1-14 0,-2-16 129,5-9-129,9-28 258,11-19-128,21-24-130,17-28 0,20-17 0,24-17 0,25-15 0,19-3 0,29 1 0,16 4 0,24 20-1162,4 20-3740,17 19-258,3 21 129,1 19-645</inkml:trace>
  <inkml:trace contextRef="#ctx0" brushRef="#br0" timeOffset="56452">10003 12503 12384,'-20'-21'4902,"24"10"-258,20-2-129,10-4-3999,22 0-129,19-2 258,15 7-129,15 2 129,14 10-129,9 5 129,6 18-258,-1 13 0,-4 15-258,-8 13 0,-8 13 0,-13 13-129,-13 10 0,-18 8 0,-14 6-129,-16 2 129,-14 5 129,-17-1-129,-15-3 129,-21-4 0,-18-4 0,-21-5 0,-21-2 0,-21-8 0,-20-5-129,-17-16 129,-12-15-129,-5-21 258,-3-19-258,-2-22 130,5-32-130,10-27 0,11-31 0,17-24 0,14-18 0,18-12 0,20-7 0,25-5 0,25 5 0,26 8 0,28 12 0,31 26-2065,21 8-2966,24 15-258,13 11-387,18 12-516</inkml:trace>
  <inkml:trace contextRef="#ctx0" brushRef="#br0" timeOffset="57105">10139 14436 14190,'-29'-47'5547,"9"24"0,2 13-387,-9 4-3612,0 14-773,-6 16-775,-5 16 0,-8 16 0,-3 16 0,-5 11 0,-7 11 0,3 5 0,0-2 0,6-5 0,7-7 0,4-15 0,10-11 0,4-14 0,9-19 0,8-15 0,10-11 0,-1-20-5161,1-14 1,11-7-129,0-14-516</inkml:trace>
  <inkml:trace contextRef="#ctx0" brushRef="#br0" timeOffset="57293">9521 14839 10062,'-8'40'5289,"-8"-1"-258,2 13 0,-3-7-1032,11 11-2580,-1-5-387,7-3-128,0-8-904,12-10 0,6-12 0,4-11 0,8-7 0,-3-14-4387,15-5-773,1-12-387,8-6-258</inkml:trace>
  <inkml:trace contextRef="#ctx0" brushRef="#br0" timeOffset="57856">11056 14260 13158,'-20'-41'5547,"15"31"-387,-3 1-129,8 9-3741,-4 17-645,6 20 0,5 10-258,2 17 0,3 10 0,2 12-257,2 8-130,-2 1 0,0-4 0,-4-6 0,-2-8-130,-5-14-1160,1-6-3612,-4-15-516,-4-13 129,-5-14-516</inkml:trace>
  <inkml:trace contextRef="#ctx0" brushRef="#br0" timeOffset="58054">11039 15113 13287,'20'36'5289,"-4"-19"-387,6 1 129,-4-9-3870,9-2-516,1-7 0,-1-8-129,-6-8-129,-1-5-258,-3-4-387,-9-12-1032,0 6-3612,-8-9-258,0 3-129,0-7-645</inkml:trace>
  <inkml:trace contextRef="#ctx0" brushRef="#br0" timeOffset="58756">8671 15859 15480,'-7'11'5160,"9"-19"129,4-9-516,8-2-3999,1-8-516,4-2-129,-2-4 129,0-1-129,-4 5 0,-6 2 0,-7 3-129,-3 4 0,-9 7 129,-5 2-258,-1 9 129,-2 4 0,0 10 0,4 9 0,1 7 129,5 7 1,4 8-130,4 9 0,0 7 0,2 6 0,3 2 0,4 3 0,-4 0 0,3-2 0,0-4 0,-6-7 0,1-3 0,-3-18-2452,-3-5-2708,-7-17-387,0-11-129,-5-11-645</inkml:trace>
  <inkml:trace contextRef="#ctx0" brushRef="#br0" timeOffset="58929">8579 16101 17544,'35'-4'5418,"-19"4"0,3 0-1031,-2-5-4387,2-2 0,3-5 0,0-5 0,2 2 0,-4-6-3871,8 1-1289,-4-9-387,2 3-129</inkml:trace>
  <inkml:trace contextRef="#ctx0" brushRef="#br0" timeOffset="59149">9067 15640 17286,'-5'33'5547,"-5"-6"-129,-4 0-902,6 5-4516,-1 8 0,4 6 0,1 0 0,3 7 0,1-2 0,0-1 0,5-2 0,-2-15-1936,7-1-3224,-1-15-258,5-10-258,-2-12-387</inkml:trace>
  <inkml:trace contextRef="#ctx0" brushRef="#br0" timeOffset="59364">9252 15804 15867,'-10'41'5418,"0"-17"0,5 8-258,-4 0-4256,5 1-904,2-1 0,2 1 0,2-5 0,2-4 0,6 0-388,-2-18-4643,4-1-387,-5-12 129,1-9-645</inkml:trace>
  <inkml:trace contextRef="#ctx0" brushRef="#br0" timeOffset="59620">9304 15579 17415,'-6'-10'5418,"6"10"-129,9-3-644,8 11-4645,3 11 0,6 8 0,1 9 0,1 9 0,0 12 0,-7 6 0,-8 10 0,-6 3 0,-11 5 0,-13-1 0,-11 4 0,-14-9-4774,1-7-644,-9-15-129,5-16-387</inkml:trace>
  <inkml:trace contextRef="#ctx0" brushRef="#br0" timeOffset="60208">10641 15904 12900,'0'10'5547,"0"-10"-258,0 0-129,18-14-2322,-5-11-2322,6-5-258,1-11 1,1-1-259,0-5 0,-5-2 0,-2 3 0,-7 3 0,-4 7 0,-3 7 0,-8 14 0,-4 8 0,-5 14 0,-1 15 0,3 13 0,0 10 0,4 10 0,4 6 0,4 6 0,3 1 0,7-4 0,3 1 0,2-3 0,-4-8 0,-1-1 0,-8-14-4645,0-3-644,-12-12-129,-3-7-516</inkml:trace>
  <inkml:trace contextRef="#ctx0" brushRef="#br0" timeOffset="60349">10532 16158 12255,'3'-34'5418,"14"19"-258,7-7-258,7 4-1290,4-8-3612,6-9-645,13 1-4128,-5-3-387,3-1 0,-4-3-387</inkml:trace>
  <inkml:trace contextRef="#ctx0" brushRef="#br0" timeOffset="60553">11150 15637 16641,'-22'56'5547,"8"-20"-129,-3-2-257,1 7-5161,4 0 0,5 2 0,3 1 0,3 3 0,1-4 0,5-4 0,5-3 0,-6-14-4903,12-7-515,-4-15 0,6-5-645</inkml:trace>
  <inkml:trace contextRef="#ctx0" brushRef="#br0" timeOffset="60832">11248 15912 15609,'7'-1'5418,"0"17"0,-7-2-258,1 7-3998,2-2-1162,4-2 0,0-8 0,6-6 0,1-3 0,2-10 0,0-9 0,-1-3 0,-3-4 0,-2-3 0,-4-1 0,-6 6 0,0 2 0,-9 6 0,-3 8 0,-2 6 0,-2 2 0,1 11 0,4 4 0,-1-6-1291,9 4-3869,3-13-387,4 2 0,7-13-645</inkml:trace>
  <inkml:trace contextRef="#ctx0" brushRef="#br0" timeOffset="61085">11462 15477 17157,'-7'0'5676,"7"0"-258,0 0-902,14 10-4516,6 5 0,5 5 0,1 12 0,2 10 0,-4 13 0,0 9 0,-5 4 0,-9 7 0,-8 1 0,-4 2 0,-16-15-3613,1 0-1934,-10-13 0,0-11-387,-8-17-387</inkml:trace>
  <inkml:trace contextRef="#ctx0" brushRef="#br0" timeOffset="61612">10307 15433 15480,'-22'-53'5160,"33"14"0,25-4-258,19-10-4386,17 1 0,21 0-129,21 13 0,12 8-128,10 18-259,5 16 0,-2 26 0,-2 18 0,-8 17 0,-12 14 0,-15 9 0,-16 5 0,-14 5 0,-19 0 0,-16-1 0,-16 0 0,-14-3 0,-14-1 0,-19-5 0,-17-4 0,-15-3 0,-16-3 0,-15-9 0,-14-9 0,-11-15 0,-12-17 0,-3-15 0,-2-12 0,4-24 0,4-27 0,8-19 0,14-19 0,16-16 0,19-11 0,18-5 0,22-6 0,21 2 0,22 10 0,21 7 0,24 14-4774,10 13-644,13 17-258,3 8-387</inkml:trace>
  <inkml:trace contextRef="#ctx0" brushRef="#br0" timeOffset="62272">8899 15359 13545,'-18'-58'4902,"18"32"-129,10 1-129,13 12-3612,9 2-516,17 8-258,11 4 129,10 15 0,6 11 129,10 17-258,-4 11 129,2 15-258,-9 10 129,-9 11-129,-14 5 129,-15 7 0,-15 4-128,-16-1-130,-14-2 0,-19-5 0,-18-4 0,-11-3 0,-19-8 0,-13-11 0,-11-15 0,-9-9 0,-9-17 0,-3-14 0,-3-18 0,2-24 0,6-23 0,9-24 0,9-27 0,12-19 0,23-12 0,25-8 0,27-8 0,23 6 0,35 2 0,24 3-1162,37 27-3998,17 7-645,18 7 0,5 5-516</inkml:trace>
  <inkml:trace contextRef="#ctx0" brushRef="#br1" timeOffset="71134">9178 14982 8385,'0'9'5031,"0"8"-258,0-17 0,0 0-2064,8 0-1290,3-7 0,-3-11-387,8-3-258,2-8-129,4-5 0,2-7-129,4-2-129,1-6-258,0 1 1,1-5-130,-1 1 0,-1-3 0,-1 4 0,-1 2 0,-3 4 0,-3 5 0,-3 4 0,-1 7 0,-5 5 0,-2 8 0,-5 5 0,-4 11 0,1-14-646,-1 14-515,-10 0-2838,10 0-1290,-20 12 258,8-3-516,-4-3-258</inkml:trace>
  <inkml:trace contextRef="#ctx0" brushRef="#br1" timeOffset="71440">9463 14307 11868,'-11'0'5031,"11"-17"-258,8 8 129,-1-8-3225,9 6-387,1-5-387,4 3-258,-3-2 0,2 6-258,-3-1-129,1 7 0,-5 2-128,-4 2-130,-9-1 0,10 20 0,-10-2 0,0 7 0,-1 5 0,-3 4 0,-3 2 0,0 0 0,2 1 0,2-3 0,3-1-2581,0-15-2579,5-2-258,-5-16-258,15 9-258</inkml:trace>
  <inkml:trace contextRef="#ctx0" brushRef="#br1" timeOffset="71877">9118 14239 12255,'-17'-37'5289,"12"22"-258,-2-1 0,7 16-3225,-4-16-645,4 16-258,0 0-129,0 0-257,0 9-517,2 7 0,3 7 0,0 7 0,0 7 0,0 8 0,0 4 0,-1 3 0,-2 0 0,-2-6 0,0 8-388,0-22-4514,4-6-258,-4-26-516,13 2-516</inkml:trace>
  <inkml:trace contextRef="#ctx0" brushRef="#br1" timeOffset="73181">11419 15086 11868,'2'-28'5289,"-2"8"-387,-2 1-129,-6-12-3483,4-3-516,-4-8 0,1-4-129,-2-9-258,0-2 0,-1-11 0,1-5-129,-1 1 0,0-1-129,3 4 0,0 3 0,0 8 0,1 9-129,2 11 129,0 9 1,1 7-130,-1 7 0,4 15 0,-6-10 0,6 10 0,-6 8 0,2 9 0,1 5 0,-3 6 0,-1 7 0,-1 5 0,-2 2 0,-1-1 0,1 0 0,-1-7 0,0-5 0,3-9 0,1-6 0,7-14 0,-10 0 0,9-12 0,1-9 0,3-7 0,4-4 0,2-3 0,4-2 0,1 3 0,1 5 0,-1 7 0,-2 6 0,1 8 0,-1 8 0,-3 0 0,-1 7-259,1 3-257,0 0-387,7 5-2064,-3-6-2193,6 1-129,1-3-258,2 0-516</inkml:trace>
  <inkml:trace contextRef="#ctx0" brushRef="#br1" timeOffset="73446">11634 14426 14706,'1'26'5676,"-1"-2"-258,0-3-258,0 9-4257,0 1-129,3 9-644,0-2-130,0 2 0,1 1 0,-2-8-259,4 1-4772,-4-6-387,-1-5-129,-1-10-645</inkml:trace>
  <inkml:trace contextRef="#ctx0" brushRef="#br1" timeOffset="75366">11688 12472 12384,'-19'17'5289,"19"-17"-129,0 0-129,0 0-3225,18-22-774,11-10-258,7-10-129,15-9-129,7-10-386,10-7-130,3-7 0,2 0 0,2 0 0,-6 6 0,-9 5 0,-5 6 0,-12 8 0,-8 10 0,-10 9 0,-8 7 0,-7 11 0,-10 4 0,0 9-775,-8-2-1031,-2 7-3225,-8 4-258,0 4 0,-4-1-387</inkml:trace>
  <inkml:trace contextRef="#ctx0" brushRef="#br1" timeOffset="75554">12305 11705 12384,'5'-29'5289,"8"12"-258,5 2 0,-1-7-3096,5 13-774,0 1-258,-1 7-387,-6 2 1,-1 13-517,-8 7 0,-4 6 0,-2 3 0,-9 3 0,0 8-3484,-5-7-1418,-4 1-258,1-7-258,4-4-645</inkml:trace>
  <inkml:trace contextRef="#ctx0" brushRef="#br1" timeOffset="76001">12133 12282 15222,'11'-26'5160,"-2"10"0,6 4-258,-1 2-4128,3 5-258,-3 3-129,-3 9-129,-7 15-129,-4 11 0,-7 10-129,-7 7 0,-6 4 0,0 3 0,1-2 130,5-7-130,8-11 0,6-12 0,12-13 0,13-11 0,7-7 0,7-16 0,4-2 0,-5-13-4000,6 1-1031,-7-7-258,-4-1-645</inkml:trace>
  <inkml:trace contextRef="#ctx0" brushRef="#br1" timeOffset="76981">13929 11510 10191,'-5'-10'4902,"-9"1"-387,14 9-258,-14 1-2451,13 11-645,-2 3-258,3 10-129,0 10-129,3 13-129,2 8 0,3 12 0,1 10-129,-2 9 0,0 7-258,1 3 258,-3 0-258,-2-8-129,-1-4-129,-1-8 0,0-9-258,-1-12-129,0-13-516,-2-14-3741,2-12-387,0-17-129,0 0 0</inkml:trace>
  <inkml:trace contextRef="#ctx0" brushRef="#br1" timeOffset="77354">13811 11730 10320,'-21'-2'4902,"11"2"-516,10 0 129,-15-2-2580,15 2-774,5-13-129,8 0-258,-2-6-129,6-1-129,2-6 0,2-3-129,0 2-129,-1 3 0,-4 2-129,-3 6 0,-2 3 0,-11 13 0,12-10 0,-12 10-129,7 6 129,-3 3 0,3 4-129,-1 1 129,4 2 1,2 4-130,2 3-130,2 0-128,2 9-1290,-4-6-3225,2 3-258,-4 3-129,1 2-387</inkml:trace>
  <inkml:trace contextRef="#ctx0" brushRef="#br1" timeOffset="77522">14252 12101 16125,'59'88'5289,"-28"-38"0,1 4-387,-4 0-4257,-2 1-645,2 4-3741,-12-4-1290,-4 0-387,-8-5-258,-6 0-645</inkml:trace>
  <inkml:trace contextRef="#ctx0" brushRef="#br1" timeOffset="80489">14618 9826 13158,'0'0'5289,"4"-23"-516,13-4 258,0-13-3096,13-2-903,4-16-129,8-5-257,1-10-646,7-9 0,0-9 0,3-5 0,-3-6 0,2 4 0,-5 5 0,-5 9 0,-7 8 0,-6 15 0,-7 12 0,-4 14 0,-6 12 0,-7 9 0,-2 3 0,-3 11 0,0 0 0,0 0-775,0 0-4127,0 0 0,-10 11-129,1-1-387</inkml:trace>
  <inkml:trace contextRef="#ctx0" brushRef="#br1" timeOffset="80781">15086 8727 14706,'6'-17'4902,"7"2"-129,8 1 0,-1-8-3741,9 5-258,-4-2-129,0 4-258,-2 3-129,-3 2 0,-3 3 1,-6 7-389,-11 0 260,12 13-130,-9 1 0,-1 3 0,-2 5 0,3 1 0,-1 2 0,1-1 0,3 0 0,-1-3 0,4 5-130,-5-9-4643,5 1-129,-6-6-387,2 0-258</inkml:trace>
  <inkml:trace contextRef="#ctx0" brushRef="#br1" timeOffset="81353">15254 9214 14190,'-13'4'5289,"3"-4"-129,10 0-258,0 0-2451,5-8-1676,11 1-775,4-6 0,4 4 0,4 0 0,2 0 0,-5 6 0,-2 3 0,-4 3 0,-9 11 0,-10 6 0,-7 4 0,-8 2 0,-5 1 0,0-3 0,1-3 0,3-4 0,8-5 0,8-12 0,11 5 0,9-5 0,6 0 0,4 0 0,1 0 0,-3 4 0,-3 7 0,-6 4 0,-8 8 0,-11 4 0,-5 1 0,-14 5 0,-9 1 0,-10 2 0,-7-4 0,-4-1 0,-7-12-2323,14-9-2708,6-10-516,12-9-129</inkml:trace>
  <inkml:trace contextRef="#ctx0" brushRef="#br1" timeOffset="86792">16048 12301 7611,'-6'11'4773,"-2"3"129,8-14-129,-11 3-2064,11-3-774,0 0-387,0-7-387,1-10-258,6 0-258,-1-7 0,8-7-258,0-8 0,3-7-258,3-5 130,1-7-259,1-12 0,1-5 0,-2-3 0,-1-1 0,-1 2 0,-1 3 0,-2 5 0,0 7 0,-5 12 0,0 14 0,-4 6 0,-1 9 0,-2 10 0,-4 11 0,0 6 0,-7 13 0,-3 8 0,-4 10 0,-4 3 0,-3 9 0,-3 4 0,-1-5-259,0-4 259,3-5 0,1-11 0,4-10 129,4-14 1,13-4-130,-6-23 0,10-9 0,8-4 0,6-6 0,5-1 0,1 4 0,1 3 0,-1 10 0,0 6 0,-3 6 0,-2 11 0,-4 3 0,-1 5 0,-5 7 0,-1 2 0,-1 0 0,1 4-259,-6-6-4643,2 1-129,-4-13-129,7 14-387</inkml:trace>
  <inkml:trace contextRef="#ctx0" brushRef="#br1" timeOffset="87229">15800 11544 13932,'-6'-72'5160,"3"44"-129,1 9-129,-6 4-3612,8 15-387,0 0-129,-1 17-129,1 10-515,0 11-130,0 6 0,1 9 0,0 4 0,-1 1 0,0-4 0,0-3 0,3-7 0,-3-10-4000,1-12-1031,-1-22-129,11 2-516</inkml:trace>
  <inkml:trace contextRef="#ctx0" brushRef="#br1" timeOffset="88272">17589 11273 11223,'-1'-25'5031,"1"15"-258,0 0 129,0 10-2709,0-10-1161,0 10-129,0 0-258,11 11 0,-4 6-129,3 9-129,2 6 0,4 11-257,4 7-130,1 8 0,3 6 0,-2 6 0,3 0 0,-2-2 0,-2-3 0,-1-2 0,-4-10 0,-4-7 0,-3-9 0,-4-9 0,-2-5 0,-3-23-2194,0 12-2837,-7-15-258,-1-11-129,-5-13-387</inkml:trace>
  <inkml:trace contextRef="#ctx0" brushRef="#br1" timeOffset="88641">17552 11417 8643,'-22'5'4644,"22"-5"-129,-12 0-774,12 0-1677,0-9-387,2-1-387,1-7-387,6 2 129,-2-8-258,5 3 0,-1-4-258,2 1 0,1 2-129,0 1 0,1 6-258,0 2 0,-2 4 0,1 5-129,1 3 129,1 1-129,2 7 0,-3 1-387,6 7-1677,1-5-2451,-1 4-516,-2-5 129,1 3-645</inkml:trace>
  <inkml:trace contextRef="#ctx0" brushRef="#br1" timeOffset="88941">18040 11400 13287,'-10'0'5289,"-1"5"-258,11-5-129,0 0-3612,0 21-516,4-5-258,3 7-129,-1 3 0,2 4-129,-2 2-129,-1 0-258,1 5-903,-4-7-3741,2-3-258,-4-6-258,1-7-387</inkml:trace>
  <inkml:trace contextRef="#ctx0" brushRef="#br1" timeOffset="90205">16307 11372 13416,'0'0'5160,"0"0"-387,0 0 0,-3 8-3612,6 5-387,2 1-129,0 4-258,2 0-129,-1 3-258,1 5-2967,-3-7-1677,0 0-129,-1-5-645,-1-5-129</inkml:trace>
  <inkml:trace contextRef="#ctx0" brushRef="#br1" timeOffset="100839">16780 8474 7740,'-6'-20'4515,"6"20"0,-5-14-387,5 14-2064,0 0-645,0 0-258,0 0-387,-2 9-258,2 5 0,0 1-129,4 6 0,0 4 129,2 6 0,1 3 129,3 7-258,-1 5 129,5 14-129,1 5-129,0 8 129,2 0-129,0 4-258,-2-1 129,2-2 0,0-7 0,0-9 0,-3-10-129,-3-10-129,1-8-516,-7-17-774,2-5-3225,-7-8-258,0-12 0,-6-13-258</inkml:trace>
  <inkml:trace contextRef="#ctx0" brushRef="#br1" timeOffset="101172">16702 8539 12771,'-9'-14'4902,"0"3"-387,9 11 129,-7-15-3354,7 15-645,0-17-258,0 17 0,9-17 0,-9 17-258,14-12 129,-3 8 0,-1 3 0,3 1-129,0 3 0,1 6 0,0 1 0,5 2-129,1 1 0,0-3-516,3 0-3870,-4-4-387,0-3 0,-4-3-645</inkml:trace>
  <inkml:trace contextRef="#ctx0" brushRef="#br1" timeOffset="101935">17161 8823 11094,'-3'-9'4773,"-1"-8"0,4 17-129,0-17-1935,0 17-1419,7-17-258,5 8-258,1-2-129,5 2-129,1-1 1,2 3-517,1 4 0,-2 3 0,-4 10 0,-5 13 0,-9 9 0,-4 10 0,-9 6 0,-5 3 0,-2 0 0,1-3 0,2-6 0,6-10 0,7-12 0,7-12 0,13-8 0,7-10 0,5-9 0,1-10 0,6 2-4258,-3-3-773,0 2-258,-5-3-387</inkml:trace>
  <inkml:trace contextRef="#ctx0" brushRef="#br1" timeOffset="106763">16863 6907 10191,'-8'13'5289,"9"-19"-387,12-20 129,12-10-3354,6-19-903,16-9 0,7-20-129,12-8-258,2-11 0,7-1-129,-1 0-129,-1 7-129,-5 5 129,-8 10-129,-11 17 0,-9 14 0,-10 13-129,-11 11 0,-7 12-387,-12 15-387,0 0-1290,-26 3-1935,4 14-645,-11 0 387,2 10 1806,-8-6 774,7 4 903,2-6 387,5-6 2064,13-2 2322,12-11 645,0 0-774,17-15-1548,12 1-516,0-10-516,9 6 0,-3-3-387,1 6 0,-6 1-258,-3 9-129,-6 4 0,-4 1 0,-7 8-129,0 4 0,-9 2-129,-1 4-258,0 5-516,-4-3-3612,1 3-774,-2-1-129,3-1-516</inkml:trace>
  <inkml:trace contextRef="#ctx0" brushRef="#br1" timeOffset="107216">17491 6515 13287,'-10'-15'5418,"8"0"-387,2 1 129,0-1-4257,0 4-258,0 0-129,0 11-129,0 0-129,6 14-129,-5 8 0,1 4 0,2 2 0,3 1 0,4 1 0,4-4 0,4-4 0,7-8 1,3-6-130,6-3 0,0-2 0,0-1 0,-5 0 0,-2 1 0,-7 3 0,-5 2 0,-7 6 0,-8 1 0,-5 4 0,-9 4 0,-9-2 0,-4 0 0,-3 4-646,-12-11-4385,5 1-387,-3-11-129,8-4-387</inkml:trace>
  <inkml:trace contextRef="#ctx0" brushRef="#br1" timeOffset="107364">17507 6565 12513,'30'-50'5418,"-10"25"-258,8 5-129,0-5-3483,10-3-1032,-3 3-1290,1-6-3741,-2 1-387,-4-1-387,-2 3-387</inkml:trace>
  <inkml:trace contextRef="#ctx0" brushRef="#br1" timeOffset="110063">19043 11840 9030,'0'-22'4773,"4"-3"-129,5-7-258,3-6-2580,1-12-774,2-1-129,-1-11-258,3 2 129,-3-6-258,1 5 0,-3-1-129,0 5 0,-1 3-258,-3 7 129,0 10-258,-1 6-129,-1 7 129,-2 7-258,-4 17-516,3-16-645,-3 16-3225,0 0-129,-3 19-258,-7-5-387</inkml:trace>
  <inkml:trace contextRef="#ctx0" brushRef="#br1" timeOffset="110323">19038 11250 11481,'-5'-10'4773,"9"-7"0,11-4-258,8-12-2967,5 7-774,0-5-258,6 5 0,-5 4 0,0 5-258,-5 7 0,-3 6-129,-7 4 129,-4 10-129,-3 4 0,-3 1-129,0 3 129,-2 0-129,1 0-258,-2-5-258,5 4-1032,-6-6-3225,6 0 129,-6-11-387,8 19-387</inkml:trace>
  <inkml:trace contextRef="#ctx0" brushRef="#br1" timeOffset="110623">18747 11356 13416,'-27'-26'5547,"17"14"-516,10 12 129,-14-4-3870,14 11-645,0 7-258,4 7-258,5 4-129,0 1-516,5 9-3096,-1-6-1419,5-6 0,0-8-645,2-10-387</inkml:trace>
  <inkml:trace contextRef="#ctx0" brushRef="#br1" timeOffset="111226">20096 10940 10320,'-17'-16'5160,"9"16"-516,-3 0 0,5 16-2967,3 1-645,4 8-387,9 3-129,10 6-129,7 4 129,7 5 0,6 3-129,5 0 0,2 0-129,-1 1-258,-2-3-129,-4-2-258,-3 2-1419,-12-11-2967,-9-4-129,-6-12-387,-8-7-258</inkml:trace>
  <inkml:trace contextRef="#ctx0" brushRef="#br1" timeOffset="111511">20127 11102 9804,'-29'0'4773,"19"3"-129,0-3-258,10 0-2451,-11 3-1032,11-3-258,0 0 129,-3-5-258,3-5-129,0-1 0,1-4 0,3 0-129,2-2-129,2 4 0,4 2 0,0 6-129,5 4 0,1 1 0,2 5-129,3 3-129,3 4-903,-7-5-3483,7-2 129,-4-5-645,-1-2-129</inkml:trace>
  <inkml:trace contextRef="#ctx0" brushRef="#br1" timeOffset="111683">20480 10993 13029,'39'54'4902,"-18"-30"-258,3-1-258,1-3-3870,-2-5-774,2 1-3870,-8-3-258,-2-3-387,-6-2-516</inkml:trace>
  <inkml:trace contextRef="#ctx0" brushRef="#br1" timeOffset="113127">19916 8765 13158,'-4'-21'5031,"12"6"-129,10-3-129,12 2-3612,3-1-516,7 5-129,1 3-129,0 9-258,-4 3 129,-11 13-129,-13 12-129,-13 9 129,-10 7-129,-11 4 0,-7 1 0,-3-3 129,2-3-129,8-9 129,6-13 0,15-8 129,7-13-129,14-8 0,8-11 0,3-3-129,4-3-129,1-3-387,-2 5-516,-8-8-1806,2 11-2193,-9 1-129,-2 8-258,-10 2-387</inkml:trace>
  <inkml:trace contextRef="#ctx0" brushRef="#br1" timeOffset="113615">19830 8436 9288,'-3'-31'4773,"1"19"-129,0 2-387,2 10-2580,0 0-645,-3 6-129,2 10-387,-1 9-387,-1 10 129,-4 11 0,-1 10 0,-3 9-129,-6 8 129,2 4 0,-4 4 0,1 0 129,0-9-258,5-5-129,3-7 0,0-14-516,8-6-1419,1-17-2580,1-11-258,0-12-129,0 0-387</inkml:trace>
  <inkml:trace contextRef="#ctx0" brushRef="#br1" timeOffset="113931">19701 8623 11739,'-9'-24'4902,"8"11"-387,1 1 0,6-7-3483,9 0-258,2-3-258,6 3 0,3-5-129,3 6 0,-1-3-129,-3 6 0,-4 5 0,-4 6 0,-5 4 0,-2 1 0,-4 8 0,-4 5-129,1 0 129,2 2-129,0 1 0,5-1-387,3 8-2451,0-5-2064,3 0-258,0-2-387,4-1-516</inkml:trace>
  <inkml:trace contextRef="#ctx0" brushRef="#br1" timeOffset="114867">20778 7977 8385,'-38'-10'5031,"18"8"-258,7-3 0,4 5-2451,-1-3-1161,10 3-387,0 0-129,11 7-129,10 6-129,6 8-129,9 9 0,8 10 0,7 9-129,4 8 129,5 5-129,1 3-129,-4 6 0,-1-4 129,-3-4 0,-4-8-129,-5-6-129,-8-8-129,-5-7-645,-11-13-1806,-1-5-2322,-7-10 258,-12-6-774,0 0-258</inkml:trace>
  <inkml:trace contextRef="#ctx0" brushRef="#br1" timeOffset="115267">20950 8078 10965,'-28'-14'4902,"18"11"-258,10 3 0,-17 0-3612,14 4-387,-4 9-387,2 2-129,-1 2 0,-2 1-129,0-2 129,-1-1 0,-2-6 0,-1-5 129,0-4-129,0-9 129,1-6 129,3-4-129,1-3 0,4 0 0,5-2 0,8 5 0,6 2-129,6 5 129,6 3-129,6 5-129,5 3 0,4-1-516,5 4-1290,-4-2-2967,2 4-129,-7-4-387,-2 4-387</inkml:trace>
  <inkml:trace contextRef="#ctx0" brushRef="#br1" timeOffset="115491">21385 8069 12513,'26'4'5547,"-17"-2"-258,5 9-258,-1 5-3225,4 11-1161,1 4-129,2 8-129,0 4-258,0 0-516,3 7-2193,-4-9-2451,-1-4 0,-3-11-645,-2-8-258</inkml:trace>
  <inkml:trace contextRef="#ctx0" brushRef="#br1" timeOffset="122115">18825 5424 6708,'-18'-20'4773,"18"20"-129,-14-9-129,14 9-2580,-8-2-645,8 2-129,0 0-516,0 8-129,0-8-129,21 23 129,-6-3-129,11 7 129,5 8-129,8 9 129,6 5-129,6 8-129,3 6 0,2 7 0,-1 2 0,-1 1 0,-3 2-129,-1-2 129,-4-3-129,-4-5 0,-8-7-258,-3-11 0,-5-6-258,-6-13-258,-3-5-774,-14-13-3612,-3-10 0,0-10-387,-9-12-258</inkml:trace>
  <inkml:trace contextRef="#ctx0" brushRef="#br1" timeOffset="122518">18930 5571 8256,'-29'10'4644,"15"-5"-258,4 0-129,-2-5-2838,12 0-258,-11 1-258,11-1-129,-1-8 0,1-2 0,1-5-129,5-2-129,-1-2 0,3-1-258,1 2 0,1 3-129,3 6-129,4 5 129,1 4-129,3 4 0,3 6-129,4 1-258,8 8-1677,-1-7-2580,3-3-258,-5-6-516,-1 1-129</inkml:trace>
  <inkml:trace contextRef="#ctx0" brushRef="#br1" timeOffset="122954">19520 5687 14319,'0'0'5418,"0"0"-258,0-10-258,8-3-4128,8 2-129,1 0-387,2 1 0,4 5-129,-3 4-129,-2 1 129,-3 8-129,-6 6 0,-3 1 129,-3-1-129,-3 1 0,1-3 0,0 2 0,7-5 0,2-1-129,5-2 129,3 1-129,-1-2 129,1 4 0,-3 1 0,-8 4 0,-7 8 0,-13 0 129,-9 5-129,-7 0 129,-5 1-129,0-6-387,4 5-1548,4-16-2967,12-5-387,14-6-129,1-12-387</inkml:trace>
  <inkml:trace contextRef="#ctx0" brushRef="#br1" timeOffset="123838">19410 3753 12126,'-9'3'5289,"9"-3"-129,12-6-129,13-7-3741,8-11-258,15-2-258,9-11-129,12-3-258,8-4 0,8-1-129,-3 2 0,-4 3-258,-12 6 0,-10 7-129,-12 7-387,-17 1-387,-12 16-774,-20-4-2838,-11 7-774,-15 0 0,-4 5-387</inkml:trace>
  <inkml:trace contextRef="#ctx0" brushRef="#br1" timeOffset="124034">19861 3323 6966,'-14'-23'5031,"21"11"-129,17-1-258,14 11-1548,0-8-1161,14 10-516,-1 0-516,1 9-129,-7 3-258,-6 8-129,-14 4 0,-13 7-129,-12 4-129,-19 3-258,-12 10-903,-11-2-3741,6-1-258,-1-6-258,11 0-516</inkml:trace>
  <inkml:trace contextRef="#ctx0" brushRef="#br1" timeOffset="124630">20117 3935 13416,'6'-29'5418,"7"14"-387,2-3-129,10 5-4128,0 1-258,2 5-258,-1 7 0,-2 10-387,-7 11 129,-11 9 0,-6 7 0,-11 5 0,-7 2 0,-2 2 0,-1-8 0,2-2 129,5-9-129,10-10 129,10-11-129,13-6 129,6-2 0,5-9 0,-2-3 0,-1-4 129,-5-3-129,-8 1 0,-14-1 129,-11 1-129,-15-1 0,-10-1 129,-6 1-129,-2 4 1,1-3-130,5 2 0,15-2-517,10-5-3611,22 2-1032,17-4-258,19-3-645,13-5-387</inkml:trace>
  <inkml:trace contextRef="#ctx0" brushRef="#br1" timeOffset="127458">19656 6002 13287,'0'0'5160,"0"0"-129,0 0-645,8-7-3354,11 1-129,0-5-258,6 6-129,1-2-129,3 5-129,-2 1 0,-1 1-129,-3 5 0,-6 2 0,-5 3 0,-5 3-129,-7 3 129,-2 3 130,-10 1-259,-6 6 0,-6-2 0,-3 1 0,0-1 0,-1-5 0,3 1-259,2-13-2837,7-1-2064,2-6 0,14 0-645,-10-6-258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8-16T15:59:01.8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23217 3577 1419,'0'0'2967,"0"0"0,0 0-516,0 0-387,0 0-387,0 0 0,0 0-387,0 0-387,0 0-129,0 0 0,0 0-387,0 0-129,0 0 0,0 0-129,0 0 0,0 0 129,0 0-129,-3 10 129,3-10 0,-1 15 0,0-4 0,-2 0 258,3 0-258,0 0 0,0 4 0,-2-2-129,2 2 129,-1 1-129,1 2 129,0 1-129,0 1 129,0 1 129,0 1 0,0 1-129,3 3 0,-3 0 0,5 3-129,-3 0 129,2 4-258,-1-1 129,3 3 0,-3 2-129,1 2 129,0 2 0,3 1 0,-3 3-129,2 0 129,-2 1 0,2 4 0,-2 1 129,0 0-129,0 0 129,2 5-129,-3-3 129,2 2-258,0 3 258,0 0-129,0 0-129,3 1 0,-5 1 0,1-3 129,-3 2 0,1-1 0,-1 2 0,1-2-129,-1 1 129,-1 1-129,4-1 129,1 0-129,1-1 0,1-1 0,2 3 129,-2-2-129,0 0 129,3 0-129,0 0 0,-2 5 0,-1-2 129,2 6-129,-1-3-129,-2 1 129,2 0 0,1 3 0,-4 0 129,3 0 0,-2 0 0,-1 0 0,1 3 0,-1 1 0,-1-2 129,0 2-129,-1-2-129,1-1 129,-1-1 0,0-2 0,0-2 0,0 0-129,-1-1 129,1-1 0,2 1-129,-1-2 129,1 0-129,0 3 0,-1-3 0,-1 0 129,2 2 0,-3-2 0,1 3-129,-2 4 129,-1 1 0,3 1 0,1 0-129,0 5 0,-2-3 0,5 3 129,-2-2-129,-1 2 129,1 2 0,-1 3-129,-1 0 0,2 2 130,0 1-130,-3 1 0,1 3 0,-1 1 0,-2 4 0,0 2 0,0 2 0,0 4 0,0 3 0,-4 2 0,1 2 0,-2-1 0,0-1 0,2-2 0,-4-2 0,3-3 0,-3-1 0,0-1 0,3-2 0,-2 0 0,3 0 0,-1-1 0,1 1 0,-1 3 0,3-1 0,1 1 0,-2 2 0,2 4 0,-4-5 0,4 5 0,0 1 0,0 0 0,0-1 0,0 2 0,0 1 0,2 0 0,2 2 0,-3 2 0,-1 1 0,0 0 0,0-1 0,0-3 0,2 3 0,1-1 0,-1 2 0,2-5 0,-2 2 0,3-3 0,0 2 0,-4 6 0,1 2 0,-1 0 0,0 0 0,0 3 0,-1 1 0,2 5 0,-2 1 0,1-4 0,1-1 0,0 1 0,0 1 0,-1-1 0,2-1 0,-1-2 0,0 1 0,1 0 0,0 1 0,1-1 0,-2-2 0,2-3 0,-2-2 0,1-1 0,1-5 0,5-6 0,-5-6 0,4-9 0,2-1 0,0-10 0,1-6 0,0-14 0,2-8 0,-8-17-2452,8-10-3095,-13-19-1032,6-39 258,-7-25-258</inkml:trace>
  <inkml:trace contextRef="#ctx0" brushRef="#br0" timeOffset="2516.2516">23168 3463 5934,'0'-15'4773,"16"6"-258,2 7-387,9 1-2967,4-7-387,11 5-129,4-4-129,9 3-129,5-1 0,6 2 0,-1-1 0,2 3 0,-5-2 129,0 3-129,-5-2 0,-3 2 129,-7 0-258,-2 0 0,-4 0 0,-6 0 0,-5-1-129,-5 1 129,-4-1-129,-21 1 129,0 0 129,0 0 0,38-9 0,-38 9-129,0 0 0,0 0 0,0 0 0,45-18-258,-45 18 0,0 0 129,34-17-129,-34 17 0,0 0 0,40-17 0,-40 17 0,0 0 129,40-17-129,-40 17 129,0 0 0,0 0 0,44-17-129,-44 17 129,0 0 0,0 0-129,0 0 0,0 0 0,35-10 0,-35 10 0,0 0 0,0 0 0,0 0 0,0 0 0,0 0 0,0 0 0,41 31 0,-41-31 0,0 0 0,0 0 0,27 50 0,-27-50 129,0 0-129,22 60 129,-22-60-129,14 51 129,-14-51-129,14 61-129,-14-61 129,11 68 0,-11-68 0,15 77-129,-15-77 258,16 83-258,-8-40 129,0 3 129,1 2-129,-2 1 0,1 1 0,0-1 129,-1 1-129,1 4 0,-3-2 129,1 1-129,1 0 129,-3 3-129,-1 1 129,-1-1-129,1 2 0,-3 0 129,0 1-129,2 0 0,-2 1 129,0-2 0,0 0-129,0 3 129,0-1 0,0 1-129,0-1 0,0 2 129,0 0-129,0 0 0,0-1 130,2 0-260,2-1 130,-1 3 0,2-1 0,0-1 0,0 4 130,-2 3-130,4 0-130,-3 0 260,4 4-130,-1 2 0,0 0 0,2 5 0,-2-1 0,0 6 0,-4 0 0,3 2 0,-2 1 0,-1 1 0,-1 2 0,0-1 0,-1 0 0,0-2 0,-1 0 0,0 0 0,0-2 0,0-2 0,0-2 0,2-1 0,-1 1 0,1-4 0,2 1 0,-1-1 0,3 0 0,0 1 0,0-1 0,1-2 0,0 3 0,1 4 0,0-1 0,1 1 0,-2 2 0,-1 3 0,0 0 0,-2 2 0,-1 3 0,0 1 0,-1 3 0,-2 1 0,0 2 0,0 2 0,0 0 0,0 1 0,-2 1 0,0-2 0,1-2 0,1 3 0,-1-4 0,-1 0 0,0 0 0,0-3 0,1-2 0,-2-1 0,1 0 0,0-4 0,0 0 0,-2-1 0,0 2 0,0-2 0,0 0 0,2-1 0,-2 2 0,0 0 0,2 0 0,-2 3 0,1-2 0,2 4 0,-1 1 0,1-2 0,1 3 0,-1 4 0,1-2 0,0 1 0,2 1 0,1-1 0,0 3 0,1 1 0,-1-1 0,1 1 0,-1 0 0,1 2 0,-1-5 0,0 3 0,-1-2 0,1 1 0,0 1 0,0-2 0,-2-2 0,1 2 0,2-2 0,-3 2 0,2-2 0,0 1 0,-1-2 0,1 0 0,0 0 0,1-1 0,1 2 0,-2 0 0,2-1 0,-1 0 0,-1-2 0,-1 2 0,1-1 0,-2 1 0,-1-2 0,0-1 0,0 0 0,0-1 0,0-1 0,0-1 0,0-1 0,-1 0 0,-1-1 0,2 0 0,0-2 0,0-2 0,0 1 0,3-5 0,-1-1 0,3-1 0,0-4 0,1 0 0,0-8 0,0 1 0,0-5 0,-1-2 0,2-5 0,-3-7 0,2-4 0,-6-45 0,6 75-2968,-6-75-2837,1 48-258,-1-48-129</inkml:trace>
  <inkml:trace contextRef="#ctx0" brushRef="#br0" timeOffset="2936.2936">23726 17744 12384,'-38'85'5031,"21"-49"-129,9-7 129,8-8-3741,0-21-387,19 15-129,22-7 0,21-8 0,-20 0 0,12-5-644,10-5-130,10-3-1162,12-5-3998,7-4-129,2-6-129,5-6-1677</inkml:trace>
  <inkml:trace contextRef="#ctx0" brushRef="#br0" timeOffset="3792.3792">23445 4809 1419,'-26'7'4257,"6"-5"387,-1-2-1419,4 0 0,-5-6-774,10 6-387,-4-5-258,16 5-129,0 0-387,21-6-258,11 6-387,23 0 129,14 0-129,15 0 0,15-1-258,9 1 0,-54-2 0,8 1 0,-2-4-129,6 4-129,-3-3 0,1 0 0,-7 1-129,2 1 0,-8-1-516,-2-2-1032,-4 2-3999,-3 2 0,-42 1-387,68-5-516</inkml:trace>
  <inkml:trace contextRef="#ctx0" brushRef="#br0" timeOffset="4272.4272">23437 6245 10449,'26'9'5676,"10"-14"-387,15-5 129,11-9-4257,14 3-258,12-4 0,-39 10-129,4-3-129,4 6-129,6-5-258,-1 2-129,3-1 0,-5 6 0,3-1-516,-7-3-1677,-2 4-3612,-7 2 129,-4-3-387,-43 6-516</inkml:trace>
  <inkml:trace contextRef="#ctx0" brushRef="#br0" timeOffset="5040.504">23947 3846 9546,'5'-12'5805,"-5"12"-516,0 0-129,0 0-3483,0 0-645,0 0-129,-4 12-645,4 1 129,0 8-129,4 4 129,-2 5-258,2 2 129,1 4 0,-1-1-129,3 1 129,-2-5-129,1-6 0,-3-3-129,2-6-129,0-2-516,-5-14-2064,0 0-2709,0 0-129,2-9-516,-2-4-387</inkml:trace>
  <inkml:trace contextRef="#ctx0" brushRef="#br0" timeOffset="5723.5723">24030 5291 9288,'11'-12'5805,"-11"12"-387,0 0-129,0 0-2838,0 0-1419,3 16-387,-2 5-258,1 4-129,0 3-129,0 4 129,2 3-129,-1-1 0,2-2-129,-1-4 0,1-4-516,2-2-2709,-4-9-2064,-3-13-258,0 0-645,-5 0-129</inkml:trace>
  <inkml:trace contextRef="#ctx0" brushRef="#br0" timeOffset="6359.6359">22723 4078 9417,'38'-39'5031,"-14"25"-387,-1 5-258,0 6-3999,0 3 0,-3 7 129,-6 10-258,-7 5 0,-7 0 0,-7 4 0,-12-1 129,-2 1 0,-8-9 129,2 0 0,-1-10-129,4-7 0,5 0 0,10-13-129,6-7 0,6-9-258,15-1-516,-1-6-2451,11 6-2193,1 2 0,2 4-516,-3 7-516</inkml:trace>
  <inkml:trace contextRef="#ctx0" brushRef="#br0" timeOffset="6812.6812">22950 5308 11352,'8'20'5805,"-2"-2"-645,-5 2 0,4 4-3741,-5 3-645,1 2-387,2 4-645,-3-6-2838,2 4-2193,0-7 129,0-4-645,0-6-387</inkml:trace>
  <inkml:trace contextRef="#ctx0" brushRef="#br0" timeOffset="8180.818">22970 6702 12513,'-2'-32'5289,"6"15"-516,9 2 129,1-2-4386,10 6 0,-5 4-258,3 6 0,-1 3-129,-8 15 0,-6 11 258,-8 11-516,-16 8 129,-7 2 129,-2 3-129,0-1 0,0-6 0,7-4 0,7-12 0,12-8 258,15-11 0,13-8-258,10-2-516,5-12-1419,12-1-2967,7-5-129,1 0-387,-2 0-516</inkml:trace>
  <inkml:trace contextRef="#ctx0" brushRef="#br0" timeOffset="8891.8891">23524 7695 9804,'-10'5'5031,"18"2"0,15-7 129,24 0-3999,9-4 0,19 0-129,9-4-129,-34 6 0,5-4 0,6 4-258,5-2-387,1-1 0,5 2-129,-3 0 129,3 0-128,-7 1-130,0-2-259,-8 3-257,1 1-1677,-9-4-3354,-2-1 129,-9-2-387,-38 7-516</inkml:trace>
  <inkml:trace contextRef="#ctx0" brushRef="#br0" timeOffset="10568.0567">24086 6682 9546,'16'-34'5160,"-5"20"-129,2 4-516,-4-3-3225,-9 13-387,0 0-129,0 0-258,0 0-129,39 29-129,-34 1-129,-4 9 0,-6 5 129,-7 3-129,-6-3-129,3 2 129,-3-11 0,4-11 387,11-11-129,3-13 258,0 0 0,0 0-129,42-5-258,-42 5-645,47-19-3999,-47 19-774,52-20-258,-52 20-516</inkml:trace>
  <inkml:trace contextRef="#ctx0" brushRef="#br0" timeOffset="11304.1303">23570 8896 8901,'-44'53'4644,"34"-30"516,8-7-387,11 1-2967,11-17-129,22 1-258,12-13-129,17 0 0,10-9-258,-35 9-257,4-2-775,3 4 0,2-4 0,0 3 0,1-1 0,-5 3 0,0-1 0,-6 1 0,0 3-4516,-10 4-1031,-35 2-129,61-9-387</inkml:trace>
  <inkml:trace contextRef="#ctx0" brushRef="#br0" timeOffset="12084.2083">22716 8215 9933,'16'-7'4902,"-5"-2"-129,6-1-258,-3-6-3096,15 6-516,1-4-387,8 4-129,2 2 0,0 5 0,-3 3-129,-4 5 0,-11 6-129,-5 6 0,-13 4-129,-4 1 129,-9 0-258,-4 0 0,-2-3 0,2-4 129,1-2-129,5-2 0,7-11 129,3 14 129,6-9 0,1 2 0,2 0 0,-1 3 129,-4 2 0,-7 1-258,-2 3 129,-13 4-129,-8-1 0,-6 0-258,-2 3-258,-4-11-1161,7 3-3096,5-7-129,10-3-387,13-4-387</inkml:trace>
  <inkml:trace contextRef="#ctx0" brushRef="#br0" timeOffset="14536.4535">24102 8090 8643,'3'-5'5289,"10"-15"-129,-1 9-387,-12 11-2193,0 0-1032,0 0-516,45-34-258,-45 34-129,0 0-258,50-20 0,-50 20 0,0 0-387,49 0 0,-49 0 129,0 0 0,0 0-129,24 38-129,-24-5 0,-10 4 0,-10 1 0,-5-1 0,-3-6 0,5-10-129,23-21 387,0 0 129,0 0 0,0 0-129,0 0 129,38-3-129,-38 3 129,0 0-129,51-4-129,-51 4-129,0 0 258,43 7-129,-43-7 129,0 0 130,0 0-259,16 32 0,-27-3 0,-18 5 0,-8-1-259,-7-7-773,7-3-4128,-2-8-387,12-6 0,27-9-387</inkml:trace>
  <inkml:trace contextRef="#ctx0" brushRef="#br0" timeOffset="15152.5151">24409 8896 5934,'-38'-16'5160,"38"16"-129,0 0-258,0 0-774,0 0-2064,0 0-516,0 0-387,0 0-258,41-32-129,-41 32-129,60-13-258,-24 4 0,-36 9-258,73-17 129,-39 11-129,4-3 0,-1 4 0,-2-2 0,-35 7 129,63-4-645,-63 4-1290,45-6-3096,-45 6-258,0 0-129,0 0-516</inkml:trace>
  <inkml:trace contextRef="#ctx0" brushRef="#br0" timeOffset="15984.5983">23199 9774 14061,'3'-11'5160,"-3"11"-516,0 0 129,-11 0-4257,4 11 0,-8 4-387,2 6 0,-3 4-129,2 4 0,-3-3 129,3 3 0,4-4 129,3-1-129,3-6 0,4-5 129,4-1 0,6-3 0,7-3-129,4-4 0,4-2 0,9 0 0,2-2 0,3-5-258,-3 2-387,-3-6-387,2 7-2967,-11-5-1290,-3 4 129,-12-4-645,-9 9-258</inkml:trace>
  <inkml:trace contextRef="#ctx0" brushRef="#br0" timeOffset="16216.6215">23329 9818 14706,'0'0'5289,"9"-4"-129,-9 4-258,-3 19-4128,-8 5 0,-1 9-516,-3 4 0,-3 9-129,-1 7 0,-3 0-258,5 3-387,-4-15-1032,12 5-3354,3-12-387,6-5-129,7-14-516</inkml:trace>
  <inkml:trace contextRef="#ctx0" brushRef="#br0" timeOffset="17396.7395">24260 9411 12513,'3'-41'5418,"-3"41"-258,-3-14-258,3 14-3612,-17 0-387,4 7-258,2 8-387,11-15 129,0 0-129,0 0 0,-12 50 129,12-50 1,0 0-388,0 0 0,36 44 0,-36-44 0,0 0 0,49 34 0,-49-34 0,0 0 0,45 41 0,-45-41 0,0 0 0,32 60 0,-32-60 0,0 0 0,9 61 0,-9-61 0,0 0-259,-14 57-4901,14-57 0,0 0-387,-43 31-129</inkml:trace>
  <inkml:trace contextRef="#ctx0" brushRef="#br0" timeOffset="17584.7583">24160 9273 15351,'0'0'5676,"0"0"0,0 0-516,35-22-4386,-35 22-644,42-14-130,-42 14-1033,51-17-3998,-51 17-516,60-12 0,-60 12-645</inkml:trace>
  <inkml:trace contextRef="#ctx0" brushRef="#br0" timeOffset="18124.8123">23598 10631 11868,'-11'26'5547,"19"-21"-258,17-2 0,12-6-3870,19-4-258,15-9-129,-28 8 130,8-4-1162,4 1 0,7-3 0,4 0 0,5-2 0,-1 3 0,2-3 0,-3 2 0,3-2 0,-9 4 0,0-1 0,-9 0 0,2-1-4903,-9 5-902,-2-3-129,-9 0-129</inkml:trace>
  <inkml:trace contextRef="#ctx0" brushRef="#br0" timeOffset="19140.9139">24402 9199 9288,'40'-31'5031,"-40"31"-258,0 0-129,0 0-2580,0 0-903,0 0-387,0 0-387,0 0 0,0 0-129,0-44 0,0 44-129,0 0 129,-39-4 0,39 4 0,0 0 0,-48 0 0,48 0-129,0 0 129,-45 4-129,45-4 129,0 0 0,-40 10 0,40-10 0,0 0 0,0 0-129,0 0 259,-44 50-388,34-28 0,5 4 0,-1 3 0,2 3 0,-2-1-130,6-31 260,-3 32-260,3-32 260,0 0-130,-3 52 0,3-52 0,0 20 0,0-8 0,0 3 0,0-15 0,0 0 0,1 17 0,-1-6 0,0-11 0,0 13 0,0-13 0,-1 17 0,1-17 0,0 0 0,0 0 0,0 0 0,0 0 0,0 0 0,0 0 0,0 0 0,0 0 0,41 36 0,-41-36 0,0 0 0,38 19 0,-38-19 0,0 0 0,37 39 0,-37-39 0,0 0 0,32 54 0,-32-54 0,0 0 0,20 62 0,-20-62 0,-4 44 0,4-44 0,-30 65 0,-5-36 0,1-5 0,-2-14 0,1-5 0,4 0-2323,5-7-3224,7-11-387,11-1-129,7 2-387</inkml:trace>
  <inkml:trace contextRef="#ctx0" brushRef="#br0" timeOffset="20245.0243">22964 11461 10836,'8'-15'5160,"-8"5"-129,0 10 0,-4-14-3612,4 14-258,-14 0-387,7 7-129,-2 3-258,2 7-129,0 3 0,4 2-129,3 1 129,4 4-129,8-3-129,8 1 258,5-3 0,2 1-129,2-4 129,1 0-129,-3 1 0,-3-2 1,-5 1-130,-7-1 0,-6 0 0,-5 1 0,-1-1 0,-7-2 0,-1 1 0,-4-5 0,-5-1 0,-3-4 0,2 0-646,-5-8-1676,4-3-2838,-2-6-387,5-6-258,0-8-258</inkml:trace>
  <inkml:trace contextRef="#ctx0" brushRef="#br0" timeOffset="20401.0399">22962 11483 9030,'3'-32'5676,"-3"32"-387,11-19-129,3 17-1161,5-10-2967,6 1-516,9 2-1548,-1-3-3612,6-1-516,2 0-258,-2-1-387</inkml:trace>
  <inkml:trace contextRef="#ctx0" brushRef="#br0" timeOffset="20989.0987">23499 12339 12771,'-33'17'5289,"21"-12"-129,2-5-129,10 0-4128,4-10-258,15 0-129,14-6 129,16-1 0,17-3-129,15-2 0,15-1-386,-45 13-130,8-2 0,4 2 0,4 0 0,-1 3 0,3-3 0,-3 6 0,1-3 0,-7 5 0,1-2 0,-8 4 0,1-2 0,-9 1 0,0 1 0,-6-1-5032,-1-2-773,-38 3-258,53-21-387</inkml:trace>
  <inkml:trace contextRef="#ctx0" brushRef="#br0" timeOffset="22205.2203">24022 11159 11094,'-11'-14'5805,"9"2"-516,2-3 0,0-10-3354,7 3-774,9-9-387,9 4-258,-25 27 0,0 0-128,48-38-388,-48 38 0,0 0 0,52-15 0,-52 15 0,15 3 0,-5 27 0,-12 12 0,-16 12 0,-10 7 0,-6 0 0,-3 4 0,-2-11 0,20-20 0,10-12 0,11-5 0,17-15 0,8-2 0,-27 0 0,37-8 0,-37 8 0,38-21 0,-38 21 0,0 0 0,59-58 0,-47 26 0,-12-6 0,-12 7 0,-13-9 0,-9 6 0,-11 2 0,2 6 0,15 9-2194,9-8-3095,9 0-387,10 0-387,13-2-258</inkml:trace>
  <inkml:trace contextRef="#ctx0" brushRef="#br0" timeOffset="23292.329">22942 12937 10320,'-4'-5'5289,"4"5"-387,0 0 0,-12-2-3612,10 16-387,-6 11-258,1 12 0,0 6-129,-2 12-129,4 3 0,2 2-129,3-3 0,2-7-129,7-7 0,6-10-129,0-8 0,7-12 129,-4-9-129,3-4 258,-3-5-129,-4-7 129,-5-10-258,-7 1 129,-2-1 0,-7 3-129,-7 2 0,-6 2 0,-5 5-129,-4 6 129,3 4 0,1 4-129,5 6-516,3-10-2322,7 10-2193,10-10-258,0 0-258,18-3-516</inkml:trace>
  <inkml:trace contextRef="#ctx0" brushRef="#br0" timeOffset="23804.3802">23527 13646 6321,'-43'9'5547,"25"-5"-387,2-3-258,16-1-2193,-9 1-1161,24-1-258,17-3-129,20 0-258,16-6 0,16 1-129,11-3-129,-42 9 129,4-2-644,4 2-130,4-3 0,-4 5 0,2-2 0,-2 2 0,-1-1 0,-5 1 0,-3-2 0,-5 2 0,-2 0 0,-7 0 0,0 0-4774,-38 0-1031,63-9-258,-63 9-258</inkml:trace>
  <inkml:trace contextRef="#ctx0" brushRef="#br0" timeOffset="24737.4735">23964 12789 9933,'-12'-48'5547,"6"31"-516,0 2 129,6 15-3483,-12 0-774,7 12-129,-2 10-258,3 11 0,-1 7-258,3 8 0,-5 3 129,3 2-129,-2 0-129,0-3 129,2-6-258,-2-8-129,4-2-774,-4-16-2193,6-1-2064,0-17-129,0 0-516,8 0-387</inkml:trace>
  <inkml:trace contextRef="#ctx0" brushRef="#br0" timeOffset="25224.5222">24145 12799 11868,'11'-15'5805,"-6"6"-258,-5 9 129,0 0-3741,0 0-645,0 0-644,35-34-646,-35 34 0,0 0 0,0 0 0,41-2 0,-41 2 0,0 0 0,9 26 0,-9 6 0,-4 4 0,-9 5 0,-1-4 0,-4 3-259,-5-9 1,9-11 0,14-20 516,0 0 0,0 0 1,0 0-259,0 0 0,0 0 0,35 2 0,-35-2 0,0 0 0,0 0 0,0 0 0,35 39 0,-28-28 0,-7 18 0,-14 4 0,-11 5 0,-3-1-1549,-4-11-3869,1-13-258,5-7-258,8-6-129</inkml:trace>
  <inkml:trace contextRef="#ctx0" brushRef="#br0" timeOffset="26269.6267">23999 14443 15222,'29'14'5547,"-20"-13"129,-4-8-516,-5 7-4773,8-14-258,0 6-129,1 4-258,-9 4-1032,21-8-3741,-21 8-516,10 8 0,-10 1-645</inkml:trace>
  <inkml:trace contextRef="#ctx0" brushRef="#br0" timeOffset="26404.6402">24019 14684 14319,'4'28'5418,"-4"-28"-2064,13 0-3354,-6-7-4644,7-3-774,-2-2-645</inkml:trace>
  <inkml:trace contextRef="#ctx0" brushRef="#br0" timeOffset="26561.6559">24084 14957 15996,'-26'92'5934,"15"-61"-516,0-7-387,4-4-5934,7-20-4257,0 0-258,0 0-258,0 0-516</inkml:trace>
  <inkml:trace contextRef="#ctx0" brushRef="#br0" timeOffset="26740.6738">24009 15319 17028,'-6'51'5547,"6"-30"-2709,0-21-2709,2-5-5547,2-23-516,3-25-645</inkml:trace>
  <inkml:trace contextRef="#ctx0" brushRef="#br0" timeOffset="29975.9973">22895 662 8514,'0'0'4902,"-39"-20"-258,39 20-387,0 0-2709,0 0-645,0 0-129,0 0-258,0 0-129,0 0 387,-5 42-258,5-42-516,0 0 258,3 46 0,-3-46 0,0 0-258,7 55 258,-7-55-129,0 0 129,7 46 387,-7-46-387,0 0 258,0 0-258,0 0 129,0 0-129,0 0-129,0 0 0,0 0-129,0 0 0,45-39 0,-45 39 0,0 0 0,48-57 129,-48 57-258,39-32 258,-39 32-387,40-25 258,-40 25 0,41-9 0,-41 9 0,38 8 0,-38-8 0,0 0 0,42 49-258,-42-49-387,17 43-1419,-17-43-3096,15 42-258,-15-42-258,0 0-387</inkml:trace>
  <inkml:trace contextRef="#ctx0" brushRef="#br0" timeOffset="30304.0301">23323 763 9546,'42'-58'5160,"-42"58"-129,0 0-387,41-33-3354,-41 33-387,0 0-258,0 0-129,0 0-129,31 45 0,-31-45 0,0 0 0,23 47-129,-23-47 0,0 0 0,0 0 129,39 44 0,-39-44-129,0 0-129,0 0 0,35-8 0,-35 8-129,0 0 0,0 0-129,0-51-387,0 51-258,0 0-1419,-25-43-2838,25 43-387,0 0-129,0 0-774</inkml:trace>
  <inkml:trace contextRef="#ctx0" brushRef="#br0" timeOffset="30712.0709">23612 563 8901,'35'-5'5031,"-35"5"-258,0 0-258,0 0-3741,0 0 129,21 38-258,-21-38-129,0 0-129,11 46 0,-11-46-129,0 0 0,18 54 258,-18-54-129,0 0 129,16 48-129,-16-48 258,0 0-258,0 0 0,0 0 0,0 0-129,37 7-258,-37-7 0,0 0 0,0 0-129,37-45 129,-37 45-129,0 0 0,0 0 0,45-33-129,-45 33-129,0 0-774,0 0-2064,46 8-2064,-46-8-258,0 0 0,34 44-516</inkml:trace>
  <inkml:trace contextRef="#ctx0" brushRef="#br0" timeOffset="31584.1581">22993 1252 9933,'9'-5'4644,"6"10"0,-2 12-258,-2 5-3870,4 1 0,-2 8 0,3 4 0,-3-1-129,-1 0 0,-9-2 0,0-4 0,-3-6 0,-3-2 129,-5-10-129,0-3 129,-6-7 0,4-12-129,-2-8 0,8-7-258,3-4 129,2-7-129,10-2-129,6 2 0,7 4-258,3 2-645,13 8-3096,-11 10-1161,1 8-129,-1 6-516</inkml:trace>
  <inkml:trace contextRef="#ctx0" brushRef="#br0" timeOffset="31960.1957">23333 1385 9933,'13'0'5289,"5"-6"-516,5-7 0,-2-5-3870,10-2 0,-6-3-258,6-2-258,-7 0-129,-3-1-129,-5 3 0,-5-3-129,-11 26 129,0 0-129,2-34 0,-6 23-129,-11 7 129,-1 4 0,-4 5 0,-2 12 0,-1 7 0,2 5 129,4 7 0,5 0 0,4-1 129,6 0 0,2-3-129,10-3 129,3-7-129,5-5 0,4-5-516,1-12-774,14 0-3483,-3-11-258,1-2-516,0-9-387</inkml:trace>
  <inkml:trace contextRef="#ctx0" brushRef="#br0" timeOffset="32200.2197">23935 1129 7482,'-17'5'5418,"-1"16"-516,-4 4 129,-2 8-2967,3 6-645,4 4-387,0-7-387,10-1 129,3-6-258,8-5 0,10-12 0,9-4-258,5-7-387,5-5-1161,4-5-3741,2-4-258,0-4-387,-8 0-516</inkml:trace>
  <inkml:trace contextRef="#ctx0" brushRef="#br0" timeOffset="33133.313">22764 2296 4644,'10'12'4386,"0"3"0,4 6-129,4 5-2709,-4-2-258,6 8 258,-7-1-516,2 4 0,-9-9 0,-1 0-258,-5-4-129,0-3-129,-2-6 129,0-1-258,2-12 129,0 0-258,0 0-129,-9 3-1032,9-3-3741,0 0-129,2-11-645,-2-2-129</inkml:trace>
  <inkml:trace contextRef="#ctx0" brushRef="#br0" timeOffset="33304.3301">22850 2059 8643,'-31'4'3483,"17"3"-3225,6 0-258,6 5-4644,2 1 0</inkml:trace>
  <inkml:trace contextRef="#ctx0" brushRef="#br0" timeOffset="34272.4269">23236 2235 8385,'-24'16'5031,"-6"-1"-258,-7 4-129,-5 4-3612,0 8 258,-3-2-774,11 4 129,3 3-387,11-2 129,12-4-129,8-4 129,12-6-258,12-4 0,6-13 258,6-3-258,2-10 258,-1-7-129,-4-7-129,-2-6-129,-7-7 129,-9-5-258,-6-9 129,-7-6-129,-2-3 129,-5 0-129,-2 2 387,-1 3-129,-1 7 129,1 11 0,2 11-129,3 13 129,3 13-129,0 0 0,0 9-129,1 19 129,8 13-129,2 9-129,2 7 129,4 7 387,2 2-387,3-3 258,0-2-129,1-8 129,-4-9-258,0-9 129,-1-9-129,-4-8 0,-1-3-129,-2-3 0,-2-7 0,-9-5 0,16 0 129,-7-3-129,5-6 129,0-4 0,4-1 0,3-5 129,3-2-258,6-4 258,-2-4 0,0-3-258,-1-2 258,-4-3-129,-4-1 129,-5 4-258,-2 0 387,-9 5-387,-5 8-129,-7 9 129,-4 12-129,-4 4 129,-3 16-129,1 6 129,-1 5 0,1 3 129,8 1 129,4-1 129,3-2-129,6-6 258,7-5-258,8-7 258,6-6 0,0-8-258,4 0 258,0-8-258,-1-5 0,-1-5-129,0-6 130,-8-5-260,1-2 1,-4 1-129,-3-1 258,0 5-258,-5 4 129,-1 5 0,-5 17 0,0 0 129,0 0-129,5 14 0,-2 6 129,-1 0-129,2 4 129,3-3 258,2 1-129,0-7 129,4-5-129,2-6-258,4-4-129,0-5-1032,4-2-3870,-1-5-516,2-2 0,0 1-774</inkml:trace>
  <inkml:trace contextRef="#ctx0" brushRef="#br0" timeOffset="35044.5041">24033 2273 5547,'-11'-31'5160,"5"20"-129,-1-3-774,0 9-1677,-5-9-903,4 11-387,-4-3-516,0 8-129,-3 8-258,-1 6 0,-2 4-129,1 4 0,1 3-129,2 1 258,2-2-258,5-2 258,7-5-129,4-4 129,6-6-129,4-5 0,3-4 0,3-7-129,2-8-129,0-6 0,-2-5 129,-1-4-258,-4-4 129,-2 2-129,-1 1 129,-6 4 0,0 4 0,-4 6-129,-2 17 129,0 0-129,0 0 129,12 22 0,-6 2-129,5 3 258,1 2 0,4 2 0,1-5-129,-17-26-129,0 0-903,35 32-4128,-35-32 0,0 0-645,36 16-129</inkml:trace>
  <inkml:trace contextRef="#ctx0" brushRef="#br0" timeOffset="35720.5717">22861 2103 13158,'0'-25'5676,"0"25"-387,0-15-129,0 15-4257,-1-10-516,1 10-387,6-5-1161,-6 5-3999,16-2 0,-5 2-387,2 0-516</inkml:trace>
  <inkml:trace contextRef="#ctx0" brushRef="#br0" timeOffset="42532.2528">22278 442 645,'0'0'3741,"0"0"387,36 29-774,-36-29-2193,0 0 129,0 0 0,0 0-774,0 0-387,0 0 516,0 0 0,0 0-258,0 0 516,0 0-516,0 48-129,0-48 258,0 0 0,0 0 0,0 46-516,0-46 387,0 0-129,0 48 0,0-48 0,0 0-129,0 64 258,0-64-387,0 50 0,0-50 0,0 61 0,0-61 0,10 56 0,-10 16 0,0 3 258,5 0-387,-4-2 645,4 0-516,-3-1 129,2-4-129,2-11 258,-2-2-129,2-1-129,-2-3 129,1 0-258,-1 5 387,1-5-516,-3-3 387,2 0-387,-2-2 258,2 2-258,-2-1 258,2 3-258,-2-4 258,2 0 129,-1 0-129,2 0 0,-1-2 0,-1-1 0,0-2 0,-1-4 387,-1-3-387,0 2 258,-1 0-129,0 0 0,0 1 0,-4 0 129,-1 1-258,1 0-258,-2 1 258,-1 2-129,1-1 129,0 0 129,1 1-129,1 3 0,-1 0 0,3 0 0,-1-2 0,1 2-129,2-2 129,0 1 0,0-3 0,0 0-129,1 1 129,0 0-129,2 1 129,-1 1 129,-2 3-129,1 0 0,0-1 0,0 4 0,-1-3 0,0-2 129,0 2 0,0-1-129,0-1 0,-1-3 0,-1 0 258,-1 1-258,0 1 129,-1-2-129,-1 2 0,0 1 129,-1 2-129,-1 0 129,0 0 0,-3 0 0,2-1-129,-1 2 129,-1-1 0,-1 0-129,1-5 258,-4 5-258,2-2 129,0 1 0,5 2 0,-1-2-129,0 2 0,4 0 0,1 2 0,3 0 0,-2-1 0,1 1 129,-2 1-129,1-1 129,-2 2 0,0 0-129,-2 3 129,0 0 0,2 4 0,-3 1 0,2-1-129,1 1 0,0-2 0,3 3 129,1-4-129,0 2 0,0-3 129,0 0-129,2-1 129,1 7-129,-1-1 129,-2-2 0,0 1-129,0 0 129,0 0-129,-1 0 129,-1-2 0,1-4 0,0-1 0,1-1 0,0-1 0,0-1-129,2-3 258,1 2-129,1 0-129,-1 0 0,1 0 0,-3-1 0,-1 2 0,0 0 129,0-3-129,0-2 129,0 0-129,-1-4 129,-2 0 0,3-3-129,0-2 129,0 0-129,0-4 0,3 3 0,1-1 0,-1-1 0,2-1 0,0 1 0,0 0 0,3 0 0,0-2 0,1 0 0,2-1 0,-2-3 129,2 0-129,0 2-129,-2-1 258,-1-1-129,2 0 0,-5 1 0,0 0 129,0 1-129,0 0 129,-3 0 0,3-2-129,-2 1 0,-1-4 0,3 3 0,-1-2 0,1 0 0,1-2 129,-1 2-129,3-2-129,0 0 129,1 1 129,0 0-129,-3-1 0,2-1 0,-1 1 0,2 0-129,-2 0 258,0-1-258,1 4 258,-2-1-129,2 0 0,1 0 0,-2-1 129,2 0 0,0-1 0,0 1 0,-1-2 0,1 0-129,-1-2 129,0 1 0,-1-1-129,-1 0 0,1 1 0,-1-1 129,0-2-129,-1 2 0,1 0 0,0 1 0,-3 0 0,2-1 0,-1 0 0,2 1 0,-2-1 0,0-1 0,2-3 0,0-2 0,-1-1 0,2 0 0,-7-12 0,13 19 0,-5-11 0,-2 2 0,2 1 0,-1 1 0,0-1 0,-1 0 0,0 0 0,2 0 0,-1 0 0,-4-1 0,4 1 0,-1-1 0,-2 2 0,3-2 0,1 1 129,-3 3-129,0-1 129,1 1-129,-2-1 129,2 3 0,-2-1 0,0 1-129,-1 0 0,1-1 0,-1 1 0,1 1 129,0-3-258,0 3 258,0 0-258,1 2 258,0-4-129,-2 2 0,3-1-129,-2 1 129,1-2 0,-1 2 0,0-2 0,1-1 0,0 3 0,-1 0 0,0-2 0,0 2 0,1-2 0,-1 1 0,-1 1 0,1 0 0,-2 2 0,1-2 0,-2 2 0,0 2 0,-1-1 0,0 2 129,0-1-129,0 0 0,-2-2 0,0 0 0,1 1 129,-1-1-129,-1 1 129,2-2-129,0 0 0,-1 1 0,2 0 0,-3 1 0,2 1 0,1 1 0,0 0 0,0-1 0,0 2 0,0-1 0,0 0 0,1 1 0,2-2 0,-3 1 0,0-2 0,0 2 0,0-1 0,-3-1 0,1 1 0,-3-1 0,2 0 0,-1-1 0,-1 3 0,3 0 0,-2 1 0,1-1-129,2 0 129,-2 0 0,1 0-129,1 2 129,-2-2-129,0 0 129,-1 1 0,0 0 0,-1 1 0,0 0 0,-1 2 0,0-1 0,0 1 0,2 1 0,-1 0 0,0 0 0,0 1 0,1 0 0,0 0 0,2 1 0,-3 1 0,2-1 0,0 2 0,-1-1 0,3 2 129,-1 3-129,-2-1 0,2 1 0,-3-1 129,1 5-129,1-2 0,-1 3 0,-3 1 0,2 1 0,0 2 0,-1 2 0,0 0 0,1 1 0,-2 3 0,2 0 0,0-2 129,0 1-129,-1 1 0,0-1 0,-1 2 0,2 0 0,-1 2 0,1 0 0,-1 2 0,1 1 129,1-2-129,0 1 0,1 1 0,-1-2 0,0 2-129,-2-1 129,3 1 0,-1 4-129,0 1 129,0 4 0,0-2 0,-1 2 129,1 3-129,1-1 0,-1-1 0,-1 0 0,0-1 0,3 2 0,-2 1 0,0 4-129,-3-1 129,1 3 129,-1 1-129,2 5 258,-3 1-258,-3 0-129,1 2 129,-2 4 0,1 3 129,-2 5-258,-1 4 258,-3 0-258,2 8 258,-1 3 1,-1 3-130,-1 3 0,-2 3 0,0 1 0,0 2 0,-1 4 0,2-1 0,-1 4-130,0 0 130,2 1 0,1 2 0,1 0 0,-1 4 0,0 4 130,0 0-130,0 0 0,1 1 0,0 4 0,0-5 0,0 1 0,9-70 0,0 7 0,-3-3 0,2 8 0,-2-1 0,0 8 0,-2-4 0,0 6 0,1-4 0,1 3-259,3-8-4127,0-8-1161,2-11-387,0-13-645,5-51-258</inkml:trace>
  <inkml:trace contextRef="#ctx0" brushRef="#br0" timeOffset="62225.2219">23653 16612 7353,'48'-17'5547,"-10"8"-516,8-3 0,4-5-3612,-15 16 387,7-3-645,4-3-387,5-1-129,7 7-129,7-2 0,1 0-129,6 0 0,1 2-258,0-1 129,-4 1-258,2 1-129,-6 0-387,-1 0-903,-6 0-3870,-1 0-129,-14 0 0,-43 0-516</inkml:trace>
  <inkml:trace contextRef="#ctx0" brushRef="#br0" timeOffset="62901.2895">22921 16859 9804,'9'-1'5289,"1"9"-516,-5 4 0,1 9-3870,0 6-258,2 8 129,-2 3-129,1 7 0,-2-1-129,-1 0-129,-4-5 0,0-5 0,0-10-129,-2-6 129,-1-7-129,3-11 0,-10-4-129,8-14 0,2-12 0,1-7-129,12-3 258,3-1-129,4 0 0,3 8 129,2 9-129,-1 11 0,-1 15 0,0 18 1,-7 11-130,-2 8 0,-1 5-130,-2-1-257,3 4-645,-6-10-3483,8-7-903,2-13-129,5-13-645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8-16T16:27:54.4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11536 916 12513,'0'0'5418,"-5"-45"-516,5 45-387,0 0-3096,0 0-129,0 0-774,0 0 0,0 0 0,0-11 0,0 56 130,0 19-646,3 11 0,-3 2 0,0 11 0,0-1 0,0-5 0,0-26 0,0-10 0,3-12-646,-3-17-2450,4-6-1935,-4-11-129,15-12-516,-3-14-258</inkml:trace>
  <inkml:trace contextRef="#ctx0" brushRef="#br0" timeOffset="316.0316">11757 1122 13932,'22'-49'5160,"-8"6"0,-14 43-387,0 0-3225,0 0-903,0 0-129,0 0-387,0 0 0,-40-26-129,9 44-129,1 11 258,-3 4-129,9 5 129,3-1-129,12 0 258,8-3-129,5-1 130,9-1-259,3-2 0,2-6 0,4 3 0,1-6 0,2 1 0,3-1 0,-3-8-1549,5 4-3353,-4-5-645,4 0 129,-4-4-774</inkml:trace>
  <inkml:trace contextRef="#ctx0" brushRef="#br0" timeOffset="672.0672">12293 977 11739,'-3'-51'5418,"-10"6"-387,13 45 258,0 0-3870,0 0 0,-40-29-387,35 42-258,-23 32-387,1 22-128,-5 14-259,13 13 0,3 9 0,13 3 0,3-7 0,11-24 0,12-12-1291,-1-19-3611,9-8-387,-1-19-258,4-12-258</inkml:trace>
  <inkml:trace contextRef="#ctx0" brushRef="#br0" timeOffset="992.0992">12453 1269 15222,'-25'9'5418,"13"15"-129,0 1-129,12 7-3999,-1-6-644,4-2-517,9-2 0,8-7 0,6-10 0,7-5 0,5-11 0,-1-10 0,4-8 0,-3-10 0,-38 39 0,32-49 0,-32 49 0,14-52 0,-14 52 0,0-47 0,0 47 0,-18-28 0,-19 13 0,-7 15 0,-4 8 0,-2 13 0,9 16-4387,10 6-1031,17 1-516,17-15 0</inkml:trace>
  <inkml:trace contextRef="#ctx0" brushRef="#br0" timeOffset="1164.1164">12986 1460 17673,'-7'95'5934,"-12"-40"-387,-13 2-1934,-1-1-3613,-1-2 0,-6-10-3742,12-5-1547,3-13-774,13-11-258</inkml:trace>
  <inkml:trace contextRef="#ctx0" brushRef="#br0" timeOffset="1659.1659">13512 1092 14319,'-55'-23'5547,"18"25"-258,-2 15 129,0 5-3870,6 7-902,10 9-646,9 11 0,12 2 0,13-3 0,17-22 0,7-14 0,3-12 0,0-7 0,-3-15 0,-6-9 0,-29 31 0,0 0 0,22-64 0,-22 64 0,-6-45 0,6 45 0,0 0 0,-50-60 0,50 60-130,-40-36-5030,40 36-645,-41-42 0,41 42-129</inkml:trace>
  <inkml:trace contextRef="#ctx0" brushRef="#br0" timeOffset="1844.1844">13396 793 15738,'66'-41'5805,"-28"29"0,3 6-386,-4 7-5419,-16 17 0,44 34 0,-12 30 0,-23 25 0,-16 21 0,-10 14 0,-17 0-2710,-25-5-3224,-23-29-129,-13-11-129</inkml:trace>
  <inkml:trace contextRef="#ctx0" brushRef="#br0" timeOffset="3036.3036">12332 2269 13416,'1'-17'5418,"-5"4"-516,-8 19 0,-11 11-3870,-9 13 129,-13 10-516,-11 17 0,-12 9-387,-8 11 130,-6 11-388,-5 5 0,0 2 0,3-3 0,8-6 0,10-9 0,10-13 0,8-10 0,12-16 0,8-12 0,13-9-904,0-17-1160,15 0-2838,-2-13-258,6-4-258,4-10-387</inkml:trace>
  <inkml:trace contextRef="#ctx0" brushRef="#br0" timeOffset="3248.3248">11348 2969 14190,'-29'56'5289,"17"-25"-129,4 9-258,-1-5-3741,9 3-387,0-2-129,10-7-258,8-3-258,6-8 1,11-4-518,9-14-386,14 2-3741,1-10-516,12-6-258,4-10-387</inkml:trace>
  <inkml:trace contextRef="#ctx0" brushRef="#br0" timeOffset="3703.3703">13041 2214 13932,'-31'-16'5289,"31"16"-129,0 0-129,1 22-3999,14 4-387,12 10 258,9 11-387,9 13-257,7 10-259,6 5 0,5 5 0,-1 3 0,0-1 0,-4-6 0,-8-5 0,-6-15 0,-5-1-646,-14-18-4514,-3-7-258,-12-18-258,-10-12-258</inkml:trace>
  <inkml:trace contextRef="#ctx0" brushRef="#br0" timeOffset="3932.3932">13472 3141 15222,'-7'26'5418,"16"-17"129,10-8-258,12-1-4257,4-3-773,6-5-259,0-7 0,-2-2 0,-5-3 0,-3-1 0,-9-8 0,-6-3 0,-9-4 0,-7-8 0,0 6-775,-7-13-4514,-4 3-387,-1-3-129,2 8-516</inkml:trace>
  <inkml:trace contextRef="#ctx0" brushRef="#br0" timeOffset="4599.4599">10203 3823 13803,'-10'-11'5547,"-1"1"-258,11 10-258,0 0-3096,-3 22-1161,3 4-386,1 9-388,4 11 0,2 10 0,-2 6 0,2 6 0,-2 0 0,-1-6 0,2-2-775,-6-18-2450,6-5-1935,-3-18-258,6-12 0,-2-16-645</inkml:trace>
  <inkml:trace contextRef="#ctx0" brushRef="#br0" timeOffset="4867.4867">10455 3929 9933,'-5'0'5418,"-9"6"-645,-9 6 129,-4 13-1419,-5-6-2838,2 6-129,-1 1-129,0-1-129,9-1-129,6 3 129,8-2-129,7 3 129,5-2-129,12 0 129,5-2-129,5 1 129,5-2-258,2-5-258,4 0-387,-4-14-2709,4 3-1548,-5-8-258,1-7-387,-6-12-645</inkml:trace>
  <inkml:trace contextRef="#ctx0" brushRef="#br0" timeOffset="5123.5123">10723 3660 13932,'-19'0'5289,"9"12"-129,-5 7-129,5 13-3483,0 7-903,3 11-129,1 6 0,5 11-386,1 5-130,8 2 0,5-2 0,4-5 0,5-5-259,2-12-644,6-4-3483,-6-19-774,6-11-129,-5-16-645</inkml:trace>
  <inkml:trace contextRef="#ctx0" brushRef="#br0" timeOffset="5344.5344">11056 3999 15609,'10'29'5547,"-10"-14"0,5 13-516,-1-1-4128,0 13-773,-1 4-130,-3 7 0,0 3 0,-5 0 0,0 7-1420,-8-14-3611,6-4-516,-1-17-387,7-15-258</inkml:trace>
  <inkml:trace contextRef="#ctx0" brushRef="#br0" timeOffset="5967.5967">11081 3915 13416,'-17'-19'5418,"5"10"-516,12 9 0,-10 0-3612,10 0-387,-8 12-129,5 4-258,-1 7 0,1 3-386,2 9-130,-1 5 0,2 6 0,0 3 0,0 0 0,2 1 0,0-5 0,0-5 0,-1-4 0,-1-8 0,0-5 0,0-12-775,0-11-4127,0 0-516,0 0 0,6-14-516</inkml:trace>
  <inkml:trace contextRef="#ctx0" brushRef="#br0" timeOffset="6147.6147">11458 4396 16125,'15'67'5547,"-20"-28"0,-15-3-387,0 8-4772,-9-1-388,-3 0 0,4 6-4645,-4-12-644,8-8-387,5-10-516</inkml:trace>
  <inkml:trace contextRef="#ctx0" brushRef="#br0" timeOffset="6559.6559">11628 4227 15609,'-17'19'5805,"4"-17"-129,5 5-516,-4-7-4643,5 0-517,7 0 0,-9-5 0,9 5-4129,7-4-1160,7 3-129,-2-5-387,7 5-516</inkml:trace>
  <inkml:trace contextRef="#ctx0" brushRef="#br0" timeOffset="6679.6679">11713 4238 13029,'0'0'4644,"0"0"-1290,-8 4-3354,8-4-3870,0-6-774,0 6-258</inkml:trace>
  <inkml:trace contextRef="#ctx0" brushRef="#br0" timeOffset="6800.68">11793 4193 12384,'0'0'4515,"0"0"-2580,0 0-1935,0 0-4128,0 0-387,4-13-645</inkml:trace>
  <inkml:trace contextRef="#ctx0" brushRef="#br0" timeOffset="7031.7031">11932 3811 16254,'-3'-20'5805,"-1"7"-516,7 22-129,1 11-4901,4 14-259,-1 14 0,-2 18 0,-3 16 0,-2 10 0,-2 12 0,-12-4-517,0 10-4643,-11-10-387,-1-10-258,-6-18-645</inkml:trace>
  <inkml:trace contextRef="#ctx0" brushRef="#br0" timeOffset="7819.7819">13702 3592 14835,'-16'6'5418,"15"14"0,-3 3-516,4 13-3870,1 5-129,3 8-644,-1 7-259,1 2 0,3 0 0,-3-8-646,6-2-1289,-3-17-3225,7-8-129,3-16-258,3-7-387</inkml:trace>
  <inkml:trace contextRef="#ctx0" brushRef="#br0" timeOffset="8039.8039">13917 3756 13029,'-6'-2'5031,"-5"2"-258,-2 9 0,-8 1-3741,3 6-516,-4 2-129,2 4-258,3 2 129,6-2-129,5 2 129,9 0-129,10-5 129,7 1-129,6-5 129,6 0-258,2 0-258,-3-9-1419,3 5-3225,-5-8 0,0 0-516,-3-3-387</inkml:trace>
  <inkml:trace contextRef="#ctx0" brushRef="#br0" timeOffset="8303.8303">14376 3288 15480,'-34'-1'5289,"13"9"129,4 15-387,-1 5-4128,4 17-257,4 11-646,3 13 0,4 10 0,3 8 0,7 4 0,6-2 0,10 2-1291,-3-20-3740,7-11-387,-2-19-129,2-12-645</inkml:trace>
  <inkml:trace contextRef="#ctx0" brushRef="#br0" timeOffset="8715.8715">14558 3489 12384,'-4'-14'5676,"-1"1"-129,5 13-258,-2 13-2451,2 15-1805,0 6-1033,0 4 0,0 8 0,1 3 0,2 4 0,-3-10-3355,7-4-2063,0-15-129,10-10-387,4-11-645</inkml:trace>
  <inkml:trace contextRef="#ctx0" brushRef="#br0" timeOffset="8864.8864">14910 3820 16899,'-8'82'5676,"-15"-37"-258,1 4-644,-1 2-4774,-2 0 0,5-3-3355,-4-14-1934,7-11-258,7-16-516</inkml:trace>
  <inkml:trace contextRef="#ctx0" brushRef="#br0" timeOffset="9443.9443">15103 3784 11997,'0'11'5805,"0"-11"-129,0 0-387,0 16-1548,0-16-3482,0 0-259,0 0 0,0 0 0,0 0-1162,0 0-3869,9 6-387,-9-6-129,17 0-258</inkml:trace>
  <inkml:trace contextRef="#ctx0" brushRef="#br0" timeOffset="9571.9571">15215 3803 11094,'8'0'4386,"-8"0"-1677,0 0-2709,11-8-3612,-11 8-516,18-11-645</inkml:trace>
  <inkml:trace contextRef="#ctx0" brushRef="#br0" timeOffset="9728.9728">15406 3767 14448,'0'0'5547,"-10"1"-258,10-1-258,-9 0-3612,9 0-1290,0 0-3741,0-8-1290,0 8-387,12-21-258,-2 9-645</inkml:trace>
  <inkml:trace contextRef="#ctx0" brushRef="#br0" timeOffset="9964.9964">15523 3156 17157,'18'-17'5805,"8"19"-387,3 6-1031,9 17-4387,5 13 0,0 19 0,-5 20 0,-9 16 0,-11 14 0,-18 10 0,-8 8 0,-22-4 0,-15 5-3871,-18-15-1805,-4-14-258,-2-23-516</inkml:trace>
  <inkml:trace contextRef="#ctx0" brushRef="#br0" timeOffset="15164.5163">10555 4959 12771,'0'-14'5031,"-12"-1"-129,3 15-129,-9 0-3612,0 15-516,-8 4-129,-5 10-129,-9 7-258,-6 8 0,-9 8 0,-8 5 129,-6 8-129,-6 5 129,0 3-129,-1 1 0,0-1 129,4-5 0,6-3-129,5-3 0,6-7 129,5-7 1,6-6-259,6-6 0,3-7 0,8-5 0,5-5 0,4-9-646,18-10-3740,0 0-645,0 0-258,11-22-387</inkml:trace>
  <inkml:trace contextRef="#ctx0" brushRef="#br0" timeOffset="15596.5595">9443 5588 11997,'-15'-12'5031,"2"16"-516,1 16 258,-6 5-3741,2 10-387,-4 3-258,0 10 0,-1 0 0,4 0-129,3-6 0,4-1 129,6-7 0,7-3-129,12-9 129,11-6 0,6-5-387,6-7-774,10 2-3870,4-6-258,3 0-129,0 0-645</inkml:trace>
  <inkml:trace contextRef="#ctx0" brushRef="#br0" timeOffset="16040.6039">11215 5104 11739,'-55'-18'5160,"34"18"-387,10 9 129,5 8-3483,6 12-645,11 9-129,7 12-129,5 12-129,6 13 0,1 7 0,4 9-258,-2 1 129,-2 1-387,0-1-516,-7-8-3225,-2-6-1032,-8-15-129,-1-10-516</inkml:trace>
  <inkml:trace contextRef="#ctx0" brushRef="#br0" timeOffset="16268.6267">11286 6074 14706,'-3'27'5418,"20"-8"-258,1-9-387,12 5-3870,-1-6-258,5-1 0,-3-4-258,0-4-257,-6 0-130,0-9 0,-7-6 0,-4-3 0,-5-5-388,-9-11-4514,1-9-258,-4-11-387,-3-4-387</inkml:trace>
  <inkml:trace contextRef="#ctx0" brushRef="#br0" timeOffset="16888.6887">8008 6675 15480,'-36'-10'5289,"20"17"0,7 20-387,2 12-4128,4 13-129,1 8-387,2 10-128,0 6-130,3-1 0,2 0 0,-2-12-1033,7-7-3740,-5-17-258,4-10-258,-4-17-387</inkml:trace>
  <inkml:trace contextRef="#ctx0" brushRef="#br0" timeOffset="17144.7143">8121 6840 12900,'-5'0'5031,"-5"5"-129,-8 7-258,3 6-3483,-7 2-387,-1 5-258,-1 4-258,2 4-129,3 1 0,8 1 129,7-2-129,8-2 0,13-4 129,10-5-129,10-4-258,5-12-1419,8 1-3096,1-7-387,3-5-258,-1-10-387</inkml:trace>
  <inkml:trace contextRef="#ctx0" brushRef="#br0" timeOffset="17408.7407">8509 6558 13932,'-26'0'5160,"8"13"-258,4 16-129,-4 7-3483,5 15-516,-1 14-129,4 8-129,5 11-129,7 3-129,7 3-128,8-2-130,7-2-646,-1-13-4127,9-11-258,-1-16-258,4-14-387</inkml:trace>
  <inkml:trace contextRef="#ctx0" brushRef="#br0" timeOffset="17748.7747">8631 6974 14706,'-6'-38'5289,"7"14"-258,13 7-258,2-3-3870,7 8-258,-1 7-258,-2 8-129,-4 16-129,-5 12 0,-10 8-129,-2 4 129,-12 6-129,-2 0 258,-4 1-258,0-12 130,1-6-130,5-9 0,8-8 0,5-15 0,8 7 0,6-15-2452,8-4-2450,2-3-387,9 1 0,2-3-516</inkml:trace>
  <inkml:trace contextRef="#ctx0" brushRef="#br0" timeOffset="17888.7887">9012 7222 13545,'-3'67'5934,"-12"-28"-258,-2 10-387,-8-6-2966,1 5-2323,-1 0 0,-6-11-2323,14-3-2837,2-18-516,15-16-387</inkml:trace>
  <inkml:trace contextRef="#ctx0" brushRef="#br0" timeOffset="18168.8167">9314 7120 11997,'-28'12'5289,"17"-8"-516,11-4 0,0 0-2838,15 0-1419,7-4-4257,0-4-903,5-3 0,1-5-645</inkml:trace>
  <inkml:trace contextRef="#ctx0" brushRef="#br0" timeOffset="18511.851">9571 7054 15867,'-48'39'5031,"24"-29"-129,8-2-516,5-4-4773,3-4-1548,8 0-2709,0 0 0,12-7-516,-1-2-258</inkml:trace>
  <inkml:trace contextRef="#ctx0" brushRef="#br0" timeOffset="18640.8639">9571 7054 14319,'23'43'4902,"-30"-33"-129,-3-7-387,10-3-7740,0 0-903,2-15-516,14-2-387</inkml:trace>
  <inkml:trace contextRef="#ctx0" brushRef="#br0" timeOffset="18864.8863">9778 6692 16641,'-10'-15'5547,"10"15"-387,13 1 0,7 17-4901,7 14-259,3 11 0,0 13 0,-4 14 0,-7 9 0,-10 6 0,-9 12 0,-9-9-4516,-11-3-644,-13-13-387,-2-8-258</inkml:trace>
  <inkml:trace contextRef="#ctx0" brushRef="#br0" timeOffset="19360.9359">11245 6713 15996,'-23'-28'5289,"14"22"129,7 13-516,1 12-3999,1 16-644,3 11-259,0 5 0,1 7 0,0 0 0,5 4-3097,-4-18-1805,5-4-387,-2-19-258,7-10-258</inkml:trace>
  <inkml:trace contextRef="#ctx0" brushRef="#br0" timeOffset="19580.9579">11401 6840 13803,'-21'-20'4902,"7"20"-258,-7 4-129,1 11-3612,0 1-387,4 4-129,3 0-258,8 3 0,5-2 0,10 0 0,9-4-129,9-3 129,3-3-387,3-11-1548,8 5-2838,-3-5-129,1-4-258,-2-6-516</inkml:trace>
  <inkml:trace contextRef="#ctx0" brushRef="#br0" timeOffset="19819.9818">11814 6484 13158,'-52'16'5547,"20"6"-387,2 12 0,2 2-2967,6 13-1419,6 6 1,6 6-775,8 5 0,4-1 0,14-1 0,3-7-130,15-3-4772,-6-11-129,4-8-387,-2-19-129</inkml:trace>
  <inkml:trace contextRef="#ctx0" brushRef="#br0" timeOffset="20112.011">11901 6749 15351,'-11'-25'5160,"11"25"0,3-19-387,9 13-3870,4 3-387,0 3-129,0 3-258,-3 9-129,-3 7 0,-5 5 0,-4 1-129,-1 1 129,-2 1 0,-2-2 0,1-4 0,1-7 129,2-14-129,11 10-129,2-9-516,-1-5-3999,9-3-387,2-7-129,6 4-516</inkml:trace>
  <inkml:trace contextRef="#ctx0" brushRef="#br0" timeOffset="20273.0271">12280 6873 16254,'-27'22'5289,"13"-17"-258,6 2-903,8-7-8127,0 0-774,14-8-258,2-4-645</inkml:trace>
  <inkml:trace contextRef="#ctx0" brushRef="#br0" timeOffset="20405.0403">12479 6805 10707,'-10'0'129,"0"0"-129,10 0-387,6-15-4257</inkml:trace>
  <inkml:trace contextRef="#ctx0" brushRef="#br0" timeOffset="20548.0546">12624 6782 13158,'-26'17'5289,"12"-11"-645,2-4-774,3-2-6837,9 0-1419,3-11-516,8-1-516</inkml:trace>
  <inkml:trace contextRef="#ctx0" brushRef="#br0" timeOffset="20760.0758">12796 6435 15867,'20'-5'5676,"-7"13"-258,7 13-258,3 8-4514,0 12-646,-2 10 0,-6 13 0,-9 8 0,-6 7 0,-13 13 0,-19-11-4516,-11 1-773,-10-12-258,-2-12-516</inkml:trace>
  <inkml:trace contextRef="#ctx0" brushRef="#br0" timeOffset="21457.1455">15644 4489 15093,'-26'-11'5418,"6"19"-129,1 24-387,-5 15-3999,2 24-387,-6 18 0,1 21-386,-6 18-130,0 20 0,-4 7 0,0 3 0,2-9 0,3-13 0,2-13 0,2-21 0,8-17 0,-1-34-4129,17-18-1031,4-33-258,0 0-387,12-29-516</inkml:trace>
  <inkml:trace contextRef="#ctx0" brushRef="#br0" timeOffset="21745.1743">15714 4778 14319,'16'-87'5418,"-11"62"-129,7 16-387,3 9-3999,16 17-258,14 19-129,14 17-129,18 17 1,12 16-388,11 12 0,10 11 0,6 3 0,0-1 0,-8-10 0,-9-9 0,-12-14 0,-9-11 0,-13-12 0,-14-15 0,-8-9-3871,-21-14-1418,-5-4-258,-17-13-387</inkml:trace>
  <inkml:trace contextRef="#ctx0" brushRef="#br0" timeOffset="22012.201">16534 5975 16770,'-7'3'5547,"23"-3"-129,14 0-386,7-17-5032,8 2 0,7-7 0,-1-2 0,0-4 0,-5-1 0,-6-3 0,-5-4 0,-10-3 0,-2-7 0,-7-3 0,-4-10-904,2 8-4127,-5-1-516,3 9 0,-5 4-645</inkml:trace>
  <inkml:trace contextRef="#ctx0" brushRef="#br0" timeOffset="22432.243">14742 5999 13545,'-8'-53'5547,"15"51"-387,7 5-129,7 25-4257,2 8-258,4 9-129,1 2 258,0 4-258,-3-7 0,1-10 1,-2-12-388,2-16 0,4-15 0,3-17 0,3-14 0,4-12 0,5-7 0,1-8 0,9 4-4387,-11 2-902,0 8-387,-7 7-387</inkml:trace>
  <inkml:trace contextRef="#ctx0" brushRef="#br0" timeOffset="22876.2874">13993 6616 14319,'-16'20'5547,"10"7"-129,4 19-387,-2 9-4128,4 10-258,-1 5-129,0 6-258,0 0-387,-3-7-387,4-1-1935,0-22-2322,4-13-387,-1-15-129,12-16-516</inkml:trace>
  <inkml:trace contextRef="#ctx0" brushRef="#br0" timeOffset="23108.3106">14263 6839 12513,'-1'-12'5160,"-16"23"-129,-14 10-387,3 9-3354,-10-1-645,2 3-129,2 2-129,4 0-129,9 0 0,10-5 0,11-2 0,11-1 129,14-3-129,9-2 129,8-4-516,6-5-516,10 0-3870,-5-9-258,2-1-516,-5-6-258</inkml:trace>
  <inkml:trace contextRef="#ctx0" brushRef="#br0" timeOffset="23352.335">14634 6636 14448,'-31'5'5418,"14"21"-258,-4 6-258,3 16-3870,4 8-387,4 8 129,4 5-386,6 6-388,0-4 0,10-4 0,5-5 0,0-20-2581,7-2-2192,-1-16-516,4-9-129,-5-15-258</inkml:trace>
  <inkml:trace contextRef="#ctx0" brushRef="#br0" timeOffset="23584.3582">14720 7007 12126,'1'-51'5418,"6"31"-387,10 8 0,0 2-2967,7 7-1161,-2 3-387,-1 13-129,-6 8-129,-7 11-129,-8 7 0,-10 5 0,-9 2 0,-2-3 0,0-4-258,1-10-129,11-6-1419,9-23-3096,13 0-258,16-12-258,15-7-387</inkml:trace>
  <inkml:trace contextRef="#ctx0" brushRef="#br0" timeOffset="23713.3711">15148 7164 14061,'7'72'5676,"-16"-29"-129,-4 6-387,-13-6-2967,7 1-2063,8-5-3356,-3-15-1547,11-7-645,3-17-387</inkml:trace>
  <inkml:trace contextRef="#ctx0" brushRef="#br0" timeOffset="24516.4514">14719 7320 13158,'-11'5'5547,"11"-5"-387,0 0 0,0 0-2838,0 0-1548,18-8-128,1-1-646,7-4 0,9 5-1807,1-12-2966,9 6-645,-1-7 0,6 3-387</inkml:trace>
  <inkml:trace contextRef="#ctx0" brushRef="#br0" timeOffset="24748.4746">15427 7120 13932,'-24'14'5547,"15"-12"-129,9-2-516,-15 2-3354,15-2-1677,7 0-4257,-7 0-516,16-10-258,-4 2-645</inkml:trace>
  <inkml:trace contextRef="#ctx0" brushRef="#br0" timeOffset="24896.4894">15565 7113 15738,'-22'12'4902,"22"-12"-645,0 0-4128,-3-8-4773,7 3-129,6-4-645</inkml:trace>
  <inkml:trace contextRef="#ctx0" brushRef="#br0" timeOffset="25025.5023">15710 7060 14577,'0'0'5160,"0"0"-774,-5-6-3741,5 6-4644,-5-16-645,5 3-645</inkml:trace>
  <inkml:trace contextRef="#ctx0" brushRef="#br0" timeOffset="25236.5234">15833 6675 17415,'27'-8'5805,"-9"11"-258,7 15-1547,0 9-4000,1 14 0,-6 10 0,-8 13 0,-9 7 0,-9 6 0,-12 8-517,-13-10-4643,-7-4-516,-7-13 0,3-12-645</inkml:trace>
  <inkml:trace contextRef="#ctx0" brushRef="#br0" timeOffset="25672.567">16961 6454 14706,'0'-32'5418,"0"32"0,0 0-387,11 15-3741,-7 12-386,4 12-904,-2 8 0,2 7 0,0 7 0,-4-2 0,4 3-2194,-5-14-2837,3-8-387,-3-17 0,6-13-387</inkml:trace>
  <inkml:trace contextRef="#ctx0" brushRef="#br0" timeOffset="25896.5894">17227 6512 12513,'3'-31'4902,"-16"31"-129,-8 12-258,-3 10-3225,-7 2-645,3 3-258,1 0 0,6 4 0,7-2 0,12 0 0,4-8 0,20-2 129,8-4-129,8-4-258,7 0-774,-1-8-3870,8-3-387,-3-3-258,4-4-516</inkml:trace>
  <inkml:trace contextRef="#ctx0" brushRef="#br0" timeOffset="26136.6134">17705 6171 15351,'-41'29'5289,"18"9"0,-5 6-387,8 18-3999,-1 5-258,4 11-257,6 6-388,4 1 0,7-1 0,7-6 0,13-6-2581,5-19-2321,8-12-516,3-18-129,4-14-387</inkml:trace>
  <inkml:trace contextRef="#ctx0" brushRef="#br0" timeOffset="26468.6466">17903 6327 14835,'-2'-17'5418,"2"-3"-129,0 20-387,12-15-3870,4 9-258,-1-2-387,2 7-257,1 1-130,-1 6 0,-3 10 0,-7 9 0,-7 9 0,-4 7 0,-8 5 0,-2 0 0,-1-2 0,1-1 0,5-9 0,9-5 0,6-12 0,12-6 0,8-9 0,4-2 0,8 0-1420,-2-16-3611,4 2-258,-4-7-258,4 3-516</inkml:trace>
  <inkml:trace contextRef="#ctx0" brushRef="#br0" timeOffset="26616.6614">18404 6626 16770,'-43'79'5676,"14"-42"-387,3 2-516,2 0-5160,1-10-3999,8-3-645,5-12-387,10-14-645</inkml:trace>
  <inkml:trace contextRef="#ctx0" brushRef="#br0" timeOffset="26844.6842">18757 6499 15738,'-47'23'5547,"26"-18"-516,10-3-516,11-2-5676,0 0-3354,11 0-387,4-3-258,6-3-516</inkml:trace>
  <inkml:trace contextRef="#ctx0" brushRef="#br0" timeOffset="26992.699">18923 6500 15738,'-11'3'5418,"-5"2"-258,16-5-774,0 0-7611,6-5-1419,8 0-387,0-7-516,8 4-387</inkml:trace>
  <inkml:trace contextRef="#ctx0" brushRef="#br0" timeOffset="27128.7126">19096 6437 14706,'-7'11'5160,"-4"-10"-387,11-1-3999,0 0-4902,14-7-387,1-2-903,5-1-387</inkml:trace>
  <inkml:trace contextRef="#ctx0" brushRef="#br0" timeOffset="27340.7338">19286 6166 14706,'-35'-36'5547,"26"23"-387,9 13-258,9 0-3870,10 20-387,5 12-258,2 11-129,0 11-128,-4 9-130,-5 12-517,-11-3-4385,-3 2-129,-5-4-387,-9-8-516</inkml:trace>
  <inkml:trace contextRef="#ctx0" brushRef="#br0" timeOffset="28112.811">8452 7861 13416,'-13'-15'5289,"6"21"-516,-10 5 258,6 12-3612,-16 7-516,-8 14-129,-17 16-258,-10 10-129,-10 13-128,-11 8-259,-5 5 0,-8 2 0,-2 1 0,10-7 0,7-12 0,11-8 0,9-13 0,13-12 0,13-7-388,4-23-3353,21-6-1290,10-11-129,0-14-387,8-15-129</inkml:trace>
  <inkml:trace contextRef="#ctx0" brushRef="#br0" timeOffset="28324.8322">7531 8623 11481,'-33'7'5547,"12"3"-258,3 11-258,-6-8-1419,9 17-2322,-1-2-773,8 4-517,3 1 0,5 3 0,10-4 0,10-4 0,13-8 0,9-18 0,16-2-5032,8-11-257,11-12-129,9-12-516</inkml:trace>
  <inkml:trace contextRef="#ctx0" brushRef="#br0" timeOffset="28768.8766">9342 8054 15480,'-38'-57'5289,"25"38"0,1 4-387,12 15-3999,-7 11-258,9 21-386,10 20-259,6 18 0,5 12 0,6 18 0,3 6 0,1 9 0,0-1 0,-2-5 0,-3-3 0,-10-19-4774,-3-12-386,-10-18-129,-2-10-387</inkml:trace>
  <inkml:trace contextRef="#ctx0" brushRef="#br0" timeOffset="28968.8966">9519 9106 15351,'13'0'5289,"-6"11"0,5 6-129,-2-5-3482,3 4-1678,-1-4 0,3-7 0,-2-5 0,-1-3 0,0-12 0,-2-6 0,0-2 0,-4-18 0,3 4-4516,-5-10-902,3-1-258,-1-2-387</inkml:trace>
  <inkml:trace contextRef="#ctx0" brushRef="#br0" timeOffset="29436.9434">11665 7731 12126,'-48'-45'5289,"27"37"-129,-4 8-387,1 21-2322,-7 19-1677,1 16-258,-6 20 0,-6 20 0,-5 15-129,-2 12-258,-8 8 1,-2 8-130,-4-4 0,0-10 0,4-16-130,4-24-1676,12-16-2967,5-28-129,14-27-258,8-27-387</inkml:trace>
  <inkml:trace contextRef="#ctx0" brushRef="#br0" timeOffset="29660.9658">11017 8396 14577,'2'35'5160,"-14"8"-258,-6 6-258,2 11-3483,-6 4-258,6 3 0,-2-2-386,9-1-517,3-4 0,7-9 0,12-12 0,13-10 0,11-15 0,5-16 0,14-10-3871,1-15-1418,6-7-258,0-12-387</inkml:trace>
  <inkml:trace contextRef="#ctx0" brushRef="#br0" timeOffset="30045.0042">12284 7671 15093,'-32'-26'5031,"25"26"129,4 9-387,6 19-3999,10 16 0,12 14-129,2 17-128,11 18-517,5 10 0,4 7 0,7 6 0,1-2 0,-2-5 0,-2-7 0,-2-5 0,-11-18-3355,2-11-1676,-11-14 129,-5-14-774</inkml:trace>
  <inkml:trace contextRef="#ctx0" brushRef="#br0" timeOffset="30285.0282">12671 9008 17802,'-11'60'5418,"19"-36"-258,15-2-773,6-7-4387,6-4 0,3-11 0,3-2 0,-3-12 0,-3-7 0,-7-6 0,-6-7 0,-6-3 0,-6-10 0,-4-1 0,-6-8 0,0-1-517,0-5-4643,-1 3-387,-1 3-258,2 1-516</inkml:trace>
  <inkml:trace contextRef="#ctx0" brushRef="#br0" timeOffset="30749.0746">14871 7848 15093,'-58'-9'5031,"27"18"387,3 20-516,-8 15-3483,4 23-515,-4 13-904,3 12 0,-2 12 0,2 1 0,5 0 0,3-5 0,5-10 0,3-20 0,9-7-388,-2-22-4514,5-16-387,-4-16-129,9-9-258</inkml:trace>
  <inkml:trace contextRef="#ctx0" brushRef="#br0" timeOffset="31002.0999">14251 8650 15480,'-43'23'4773,"28"4"129,6 9-387,0 5-3225,9 5-645,6 0-129,6 0-129,5-2-128,4-6-259,2-8 0,8-6 0,4-13 0,5-6 0,3-5 0,-1-14-3355,7-3-1289,-2-9-387,-2-6-387,-7-6-516</inkml:trace>
  <inkml:trace contextRef="#ctx0" brushRef="#br0" timeOffset="31357.1354">15313 7921 17544,'5'-53'5418,"-4"33"-258,-1 20-515,18-5-4645,1 25 0,7 19 0,9 19 0,10 14 0,10 13 0,7 8 0,8 8 0,1-5 0,2-4 0,3-8 0,-7-18 0,2-10-1549,-11-16-3611,-7-7-387,-10-17-129</inkml:trace>
  <inkml:trace contextRef="#ctx0" brushRef="#br0" timeOffset="31601.1598">15949 8856 18963,'-69'38'5289,"47"-29"-129,12-2-1805,10-7-3355,3-7 0,15-10 0,6-4 0,3-1 0,7-5 0,-2 0 0,-1-1 0,-4-1 0,-4-6 0,-4-2 0,-12-10-1291,5 3-3869,-4-6-387,0 2-129,2-4-516</inkml:trace>
  <inkml:trace contextRef="#ctx0" brushRef="#br0" timeOffset="32117.2114">18463 7415 14319,'-69'20'5289,"39"18"-129,-1 13-387,5 17-3483,-2 12-516,3 16-129,-5 11-128,2 7-517,0 1 0,-1-5 0,-2-6 0,-2-12 0,7-7-517,-4-23-4127,10-18-387,0-20 0,7-19-387</inkml:trace>
  <inkml:trace contextRef="#ctx0" brushRef="#br0" timeOffset="32432.2429">17786 8309 13803,'-31'54'5289,"20"-27"-258,-1-3 0,8 2-2709,1 1-1290,8 7-773,6 1-259,8 3 0,3-3 0,3 1 0,2-3 0,1-4 0,-1-7 0,-1-11 0,5-5-646,-5-11-4385,1-16-387,-1-11-129,5-9-387</inkml:trace>
  <inkml:trace contextRef="#ctx0" brushRef="#br0" timeOffset="32801.2798">19119 7360 15093,'-23'-15'5289,"19"23"129,4 13-387,16 20-3999,6 12-387,13 14-386,10 12-259,13 13 0,9 5 0,8 6 0,2 1 0,-1-8 0,-3-8 0,-5-10 0,2-11-2968,-19-13-2450,-5-14 129,-11-17-645</inkml:trace>
  <inkml:trace contextRef="#ctx0" brushRef="#br0" timeOffset="33041.3038">19596 8440 17028,'-76'38'5547,"56"-22"-129,12-11-644,12-4-4774,16-1 0,13-3 0,6-6 0,3-1 0,2-7 0,-2 0 0,-4-5 0,-7-3 0,-6-6 0,-8-9 0,0-5-4000,-10-8-1418,-2 0-129,-5-5-387</inkml:trace>
  <inkml:trace contextRef="#ctx0" brushRef="#br0" timeOffset="33957.3954">6199 9607 14835,'-39'-19'5676,"15"24"-258,3 23-129,-4 15-3999,5 16-1031,2 9-259,1 16 0,0 6 0,4 2 0,4-2 0,1-10 0,4-3-259,-3-19-4901,7-11-258,4-21-258,6-17-258</inkml:trace>
  <inkml:trace contextRef="#ctx0" brushRef="#br0" timeOffset="34196.4193">6128 9965 14061,'0'-9'5289,"-13"16"-387,2 12 0,-8 1-4128,0 7-258,-2 4-258,-2 3 0,2 0-258,3 6 0,6-2 0,6-1 0,6-2 0,13-2 0,10-7 0,5-3-129,12 1-1161,0-16-3483,7-4-258,2-6-258,3-11-258</inkml:trace>
  <inkml:trace contextRef="#ctx0" brushRef="#br0" timeOffset="34444.4441">6625 9735 15093,'-59'14'5289,"25"9"129,-2 6-516,5 11-3741,-1 7-516,8 13-386,2 3-259,5 10 0,6 3 0,6 3 0,5-4 0,2-3-388,16-4-4643,-3-15-129,7-7-387,-1-19-258</inkml:trace>
  <inkml:trace contextRef="#ctx0" brushRef="#br0" timeOffset="35068.5065">6648 10101 15609,'-15'-20'5547,"4"-1"-129,11 11-258,0-4-4257,1 4-773,4 0-130,-5 10 0,11-6 0,-11 6 0,13 4 0,-9 8 0,1 2 0,-3 3 0,0 0 0,-1-1 0,0 0 0,-1-4 0,0-12 0,0 13 0,0-13 0,0 0 0,0 0 0,0 11 0,0-11 0,-7 12 0,7-12 0,-13 19 0,4-7 0,-1 0 0,-1-2 0,1 2 0,2-4 0,0 0 0,8-8 0,-8 7 0,8-7 0,0 0 0,0 0 0,0 0 0,10-3 0,-1-2 0,3 2 0,3-2 0,4 3 0,2 0 0,2 2 0,-1 0 0,-2 7 0,-1 3 0,-5 2 0,-3 4 0,-9 4 0,-2 3 0,-13 2 0,-4 1 0,-6 2 0,-5-3 0,-2-1 0,-4-5 0,10 0-2581,0-13-2579,9-2-258,15-4-387,0-13-387</inkml:trace>
  <inkml:trace contextRef="#ctx0" brushRef="#br0" timeOffset="35225.5222">7035 10408 15738,'4'90'5547,"-28"-42"0,-7 5-387,-7-7-4385,-6-2-2195,2 2-3482,3-12-387,8-13-387,6-17-516</inkml:trace>
  <inkml:trace contextRef="#ctx0" brushRef="#br0" timeOffset="35593.559">7154 10358 15996,'-22'24'5289,"10"-17"-258,4-1-516,8-6-5934,0 0-3225,0 0-387,0 0-258,14-11-258</inkml:trace>
  <inkml:trace contextRef="#ctx0" brushRef="#br0" timeOffset="35736.5733">7360 10307 15351,'4'11'5289,"-4"-11"-258,-5 5-645,5-5-7869,0 0-1032,-8-4-387,8-7-516</inkml:trace>
  <inkml:trace contextRef="#ctx0" brushRef="#br0" timeOffset="35893.589">7528 10226 12126,'1'18'5289,"-1"-18"-387,-8 6-387,8-6-5160,0 0-3612,-4-7-516,4-4-387,5-5-774</inkml:trace>
  <inkml:trace contextRef="#ctx0" brushRef="#br0" timeOffset="36104.6101">7652 9830 16512,'9'-5'5418,"11"12"0,-7 10-387,7 15-4643,-2 2-388,1 16 0,-4 11 0,-4 11 0,-8 15 0,-5-2-4774,-10 5-644,-16-4-129,-4-6-645</inkml:trace>
  <inkml:trace contextRef="#ctx0" brushRef="#br0" timeOffset="37812.7809">9055 9622 13545,'-6'-5'5031,"12"28"-387,-1 11-129,4 16-3612,-4 5-387,3 10 129,-7 8-387,1-1-258,0 2-774,-4-15-2064,2-6-1935,0-18 258,2-11-516,-2-24-258</inkml:trace>
  <inkml:trace contextRef="#ctx0" brushRef="#br0" timeOffset="38052.8049">9243 9803 14706,'-16'-11'4902,"5"16"-129,-7 4-387,2 13-3483,-3 0-387,1 6 0,1 1-258,8 3 0,4 0-129,5 2 0,11-1 129,4-2 0,8-3 0,4-2-129,4-2-387,-6-7-645,8-3-3741,-8-3-258,1-7 0,-4-4-516</inkml:trace>
  <inkml:trace contextRef="#ctx0" brushRef="#br0" timeOffset="38276.8273">9553 9547 15480,'-25'-4'5031,"11"23"0,-2 9-258,5 16-3612,0 3-516,3 11-129,1 2-386,4 2-130,3 3-130,0-11-1934,3 2-2709,3-11-258,4-5-258,0-14-258</inkml:trace>
  <inkml:trace contextRef="#ctx0" brushRef="#br0" timeOffset="38752.8749">9568 9842 15609,'-10'-20'5160,"10"20"-129,0-21-258,4 14-3483,0-1-516,-4 8-644,10-14-130,-10 14 0,11-12 0,-11 12 0,10-8 0,-3 3 0,4 1 0,3 1 0,3 2 0,3 1 0,-1 1 0,1 8 0,-3 4 0,-4 4 0,-5 3 0,-6 3 0,-4 2 0,-6 1 0,-4-5 0,-1-1 0,0-3 0,3-6 0,10-11 0,0 0 0,0 0 0,0 0 0,13-6 0,1 6 0,0 0 0,1 0 0,-2 7 0,-3 6 0,-4 6 0,-6 2 0,-3 2 0,-7 1 0,-6 2 0,-5-6-4774,3-2-257,2-7-129,7-8-516</inkml:trace>
  <inkml:trace contextRef="#ctx0" brushRef="#br0" timeOffset="38925.8922">9973 10077 15996,'0'58'5676,"-11"-22"-258,-9-5-258,2 11-4643,-5-9-517,1-6 0,7-1-2839,-3-13-2192,10-6-516,8-7-258</inkml:trace>
  <inkml:trace contextRef="#ctx0" brushRef="#br0" timeOffset="39081.9078">10066 10010 17673,'-20'12'5031,"10"-8"-645,-1-4-4128,11 0-4902,-1-8-258,6-1-516</inkml:trace>
  <inkml:trace contextRef="#ctx0" brushRef="#br0" timeOffset="39208.9205">10202 9970 11481,'-15'15'3354,"7"-12"-3096,8-3-258,-8-2-2193,8 2-2451</inkml:trace>
  <inkml:trace contextRef="#ctx0" brushRef="#br0" timeOffset="39361.9358">10305 9953 16899,'-14'23'5031,"5"-14"-129,0-7-387,-2-3-6321,11 1-2709,-3-9-387,3-3 0,3-2-903</inkml:trace>
  <inkml:trace contextRef="#ctx0" brushRef="#br0" timeOffset="39548.9545">10379 9725 17673,'9'1'5418,"-3"13"0,4 10-1160,-5 8-4258,0 12 0,-5 9 0,-3 7 0,-8 18-388,-10-3-4643,-5 2-387,-13-3-387,-2-5-387</inkml:trace>
  <inkml:trace contextRef="#ctx0" brushRef="#br0" timeOffset="55992.5987">11603 2394 2193,'0'0'3741,"0"0"258,2-10-645,-2 10-1032,0 0-516,0-9-387,0 9-387,0 0-258,0 0-258,0 0-258,0 0-129,0 0 0,0 0 129,6 8-129,-3 1 258,-1 2-258,1 3 258,0 0-129,-1 5 129,2 2-129,-3 4 0,-1-1-129,0 0-129,0 0 0,0-3 0,0 0 129,0-1-129,-2-7 258,2-3-258,0-10 129,0 14 0,0-14 0,0 0-129,0 0 129,0 10-129,0-10 129,0 0 0,0 0-516,0 0-1548,0 0-2064,4-10-387,-4 10-258,5-19-387</inkml:trace>
  <inkml:trace contextRef="#ctx0" brushRef="#br0" timeOffset="57004.6999">9722 5027 8514,'-6'-19'4644,"6"19"-387,-5-11-774,5 11-1935,-4-9-516,4 9-387,0 0 0,0 0-387,0 14 0,0-1-129,0 6 0,2 2 129,0 6 0,1 4 0,-1 2 0,0-2 0,-1 3 0,-1-3 129,0-2-258,0-4 129,0-1-129,-1-7 129,1-2-129,-2-6 0,2-9-129,0 12-903,0-12-3483,2-12-129,2-7-258,2-7-645</inkml:trace>
  <inkml:trace contextRef="#ctx0" brushRef="#br0" timeOffset="57772.7767">13483 2234 6450,'-7'-11'4773,"7"-2"-129,0 13-258,19-12-2451,-7 2-645,8 8-129,0-3-387,5 8-258,2 3-129,0 8 0,-2 3-258,0 6 129,-1 2-129,-3 2 0,1-2-129,-4-2 129,-1-4 0,-2-2-129,-2-3 0,-1-7-258,1 1-1161,-13-8-3354,12 0 387,-12 0-645,4-15-387</inkml:trace>
  <inkml:trace contextRef="#ctx0" brushRef="#br0" timeOffset="58037.8032">13790 2114 10191,'-7'-29'5031,"7"29"-387,-7-10-258,7 10-3225,-13 14-387,3 9-129,-4 3-387,-1 6 0,-6 5-129,0 4 0,-4 1 0,2 0 258,-1-6-387,3-7-387,7-5-3999,-1-5 0,7-7-516,8-12-129</inkml:trace>
  <inkml:trace contextRef="#ctx0" brushRef="#br0" timeOffset="64809.4803">11511 5346 8385,'-8'-7'4902,"-5"-8"-258,13 15-258,-11-12-2709,11 12-516,0 0-387,4 4-258,6 4-129,5 4-129,3 3-129,2 4 129,3 1-129,0 2 129,-1 0-129,1-4 0,-4-3-129,-1-3 0,-4-2-258,-3-5-645,2 3-1935,-4-8-1548,0 0-258,-9 0-387,9-13-258</inkml:trace>
  <inkml:trace contextRef="#ctx0" brushRef="#br0" timeOffset="65013.5007">11732 5345 9546,'-6'-11'4902,"-6"-6"-258,12 17-387,-9-10-2709,9 10-516,-11 6-258,1 9-387,-8 8-129,-6 9-129,-7 6-258,-4 6-387,2 4-3741,-3-4-258,5-3-258,10-10-258</inkml:trace>
  <inkml:trace contextRef="#ctx0" brushRef="#br0" timeOffset="66184.6178">15131 4981 2709,'-4'-22'4773,"1"12"-258,3 10 129,-3-15-1935,3 15-903,0 0-387,0 0-516,0 0-129,0 0-129,0 0-129,0 11-129,0 4 0,0 5-129,-3 3 129,2 8-129,-4-1 129,0 6-129,-1-2 129,1 2-129,0-7 0,1-3-129,1-2 129,1-4-258,1-5-129,1-15-1161,0 10-3483,0-10 0,6-6-387,1-6-387</inkml:trace>
  <inkml:trace contextRef="#ctx0" brushRef="#br0" timeOffset="66879.6873">16364 4824 8514,'-18'-29'4902,"13"14"-129,3 1-258,2-2-2580,5 9-774,-5 7-387,20-1-129,-2 8-129,3 10 0,4 1-129,4 9 0,0 0-129,2 2 129,1 0-129,-2-2 0,-2-5-129,-3-3-129,-4-4-129,-2-3-129,-2-1-774,-17-11-3225,17 8-516,-17-8-387,9 0-129</inkml:trace>
  <inkml:trace contextRef="#ctx0" brushRef="#br0" timeOffset="67080.7074">16682 4729 11094,'-17'-7'4773,"5"7"0,0 10-129,-4 1-3354,-2 12-387,-6 2-129,0 8-258,-4 0-129,0 3-129,0-1-645,1-9-3870,7 1-516,7-8-129,5-9-387</inkml:trace>
  <inkml:trace contextRef="#ctx0" brushRef="#br0" timeOffset="69956.995">7749 7815 9288,'-3'-12'4902,"3"12"-258,0 0-258,0 0-2322,-8-3-1161,8 3 0,-2 10-129,2 4-258,0-2-129,0 9 129,0 1 0,0 3-129,0 4 0,0 2-129,0 2 0,0-1-129,-1 0 129,-1 0-129,-1-3-129,0-3 129,0-4-258,0-6-387,3 1-1935,0-17-2322,0 0 0,6-12-516,2-9-387</inkml:trace>
  <inkml:trace contextRef="#ctx0" brushRef="#br0" timeOffset="70749.0742">9659 8128 9933,'-8'4'4773,"8"-4"-129,0 0-129,2 12-1677,-2-12-2064,18 16-129,-5-4 0,6 6-129,1 0-129,4 5-129,-1-4 0,3 2 0,1-1-258,-4-2 0,1-2-387,-4-9-645,1 0-3225,-6-6-387,-2-1-129,-5-3-387</inkml:trace>
  <inkml:trace contextRef="#ctx0" brushRef="#br0" timeOffset="70941.0934">9908 8124 13932,'-19'4'4773,"10"11"-129,-5 5-129,5 10-3483,-8 2-258,1 7-258,-2 1-645,-2-4-1548,4 3-2709,2-7-258,6-7-387,3-11-258</inkml:trace>
  <inkml:trace contextRef="#ctx0" brushRef="#br0" timeOffset="71617.161">11063 7892 12126,'-7'-22'4773,"3"12"-387,4 10 129,-12-6-3096,12 6-387,0 0-258,-6 14-129,3-3 0,1 9-129,-1 1 0,1 6-258,-1 4 258,1 2-258,1 1 0,0-1-128,1-4-130,0 0 0,0-4-130,0-8-1031,6-3-3354,-6-14-387,12 5-129,-4-12-516</inkml:trace>
  <inkml:trace contextRef="#ctx0" brushRef="#br0" timeOffset="72273.2266">12705 7994 11094,'-23'-8'4902,"12"5"-129,11 3-129,0 0-1806,0 0-1935,8 15-258,6 1-129,7 2-258,1 6 129,2 1-258,1 1 129,-1-2-129,-3-2-129,-3-5 129,-4-2-129,-4-5-129,-2-4-387,-8-6-1161,8 2-2709,-8-2-387,2-13 0,-2 0-387</inkml:trace>
  <inkml:trace contextRef="#ctx0" brushRef="#br0" timeOffset="72469.2462">12935 7961 12126,'-30'13'4902,"13"2"-387,1 3 129,-4 0-2193,0 6-1677,-4 2-129,0 2-387,-1 2-645,-3-3-3741,8-1-516,7-8 0,8-3-516</inkml:trace>
  <inkml:trace contextRef="#ctx0" brushRef="#br0" timeOffset="73145.3138">14389 8036 11997,'-3'-13'5031,"-4"3"-387,7 10 258,-11-7-2967,11 7-774,0 0-258,-6 9-258,4 3-129,-2 6-129,0 3-129,0 8 0,1 0-128,0 5-130,-1 1 0,0-2 0,2-1 0,1-4 0,1-3 0,-1-7 0,2 2-3097,-1-20-1547,11 11-387,0-15-387,6-8-129</inkml:trace>
  <inkml:trace contextRef="#ctx0" brushRef="#br0" timeOffset="73693.3686">15903 8006 13287,'-15'-7'4902,"15"7"-129,-10-1 0,10 6-2838,0-5-1161,13 20-129,-1-7 0,4 5-258,2-1 0,6 4-128,-1-2-259,3-1 0,-4-4 0,-1-1 0,-2 1-388,-5-14-2450,0 7-1806,-6-7-258,1 0 0,-9 0-645</inkml:trace>
  <inkml:trace contextRef="#ctx0" brushRef="#br0" timeOffset="73893.3886">16122 8014 12126,'-9'-14'5031,"-2"13"-258,2 1 0,2 12-1290,-6-1-2580,0 7-258,-5 0-129,0 5-129,-4 0-257,-1 1-260,5 4-1418,-1-8-2967,9-1-387,3-8 129,7-11-645</inkml:trace>
  <inkml:trace contextRef="#ctx0" brushRef="#br0" timeOffset="74653.4646">17929 7863 12900,'0'-31'4644,"1"14"129,3 9-258,-4-6-3096,0 14-258,2-10-258,-2 10-129,0 0-129,5 5-129,-5 6-129,3 5-257,0 4-130,1 3 0,2 1 0,3 5 0,-2 0 0,2 3 0,-3-4 0,0-4 0,-1-1 0,0-4 0,-5-3 0,0-16 0,2 13-3871,-2-13-1160,10-5-387,-3-13-258</inkml:trace>
  <inkml:trace contextRef="#ctx0" brushRef="#br0" timeOffset="75277.527">19361 7611 12126,'-10'-19'5160,"10"19"-387,-10-10 0,10 10-3096,6 8-774,11 5-258,4 2-129,8 2-258,4 4 0,5 1 129,1 0-258,1-2 129,-4-4-129,-2 0 0,-7-4-258,-5-3 0,-4-1-258,-7-6-258,0 3-1032,-11-5-3225,8 0 129,-8 0-387,0-13-129</inkml:trace>
  <inkml:trace contextRef="#ctx0" brushRef="#br0" timeOffset="75501.5494">19654 7574 13029,'-6'-10'4902,"1"0"-129,5 10-129,-4 10-3225,3 8-387,-6 5-258,-1 7-129,-1 1-129,-2 3-129,-4 2-129,-2-2-258,4-2-645,-8-7-3999,9 0-258,4-7-129,5-6-387</inkml:trace>
  <inkml:trace contextRef="#ctx0" brushRef="#br0" timeOffset="76418.6411">12038 10342 15351,'7'23'5160,"-7"-23"-129,0 0-258,8 10-4257,-8-10-129,13 0 0,-13 0-387,11-4-516,1 1-1290,-5-10-2838,5 2-129,1-5-387,2-1-129</inkml:trace>
  <inkml:trace contextRef="#ctx0" brushRef="#br0" timeOffset="76734.6727">12839 10081 15222,'41'34'5418,"-28"-2"-258,-11 2-129,0 9-3612,-2-7-902,0 1-517,0-4 0,0-8-130,6-4-773,-6-21-3741,18 5-258,-4-18-258,7-13-129</inkml:trace>
  <inkml:trace contextRef="#ctx0" brushRef="#br0" timeOffset="78021.8014">12917 12259 16512,'0'0'4902,"0"0"129,0 0-645,0 0-4386,0 0-1806,0 0-2838,7 6 0,-7-6-387,14 15-258</inkml:trace>
  <inkml:trace contextRef="#ctx0" brushRef="#br0" timeOffset="78202.8195">13054 13043 17673,'-20'80'4644,"10"-62"-774,10-18-2064,-13 0-6708,13 0-258,-2-17 0,2 7-387</inkml:trace>
  <inkml:trace contextRef="#ctx0" brushRef="#br0" timeOffset="78458.8451">13150 13447 16125,'12'44'4644,"-13"-26"-4386,-5-2-258,-1-11-4515,-6 6-1161</inkml:trace>
  <inkml:trace contextRef="#ctx0" brushRef="#br0" timeOffset="78629.8622">13091 13857 18060,'-7'52'5289,"-1"-36"-1032,-3-9-2451,11-7-6837,-15 8-258,15-8-516,-18-1-258</inkml:trace>
  <inkml:trace contextRef="#ctx0" brushRef="#br0" timeOffset="80161.0153">3815 16219 7740,'-18'-38'5289,"8"25"-258,10 13-129,-13-18-1419,13 18-2580,-7 10-129,5 11-129,1 9-258,1 9 0,0 11-258,0 11 129,1 11-129,1 1 0,-1 4 0,-1-2-258,0 3-258,-1-10-516,1-4-3612,0-16-387,0-10-258,-4-19-258</inkml:trace>
  <inkml:trace contextRef="#ctx0" brushRef="#br0" timeOffset="80493.0485">4180 16206 11739,'-5'-15'4902,"-8"15"-387,-9 0 0,1 8-3870,-11 8-387,-2 9 129,-2 5-129,0 7 0,4 4-129,5 5 258,7 5-129,9 0 129,9 2-129,8-3 129,11-5-129,7-2 0,8-6 129,5-4-387,5-10-387,0-10-2709,5-2-1677,-3-11-258,2-1-516,-4-15-516</inkml:trace>
  <inkml:trace contextRef="#ctx0" brushRef="#br0" timeOffset="80882.0874">4577 15914 13158,'-24'-23'5031,"14"15"-129,10 8-258,-12 4-3870,8 13-387,0 7 258,4 17-258,-1 10-129,1 15 0,1 8 129,3 4-258,2 4 129,1 2-129,2-5 0,1-8-129,1-8-387,-1-12-387,8-6-3999,-2-15-258,2-6-129,0-18-645</inkml:trace>
  <inkml:trace contextRef="#ctx0" brushRef="#br0" timeOffset="82514.2506">4180 16175 10449,'-5'-24'5160,"5"24"-516,-5-11 129,5 11-3483,0 0-516,0 0-258,-15 3-258,7 6 0,-2 4-129,-1 3 0,-2 2 0,-2 5-129,-2 1 0,-4 0 129,2 1-129,-3 0 0,1-1 129,-2-3 0,2 1 0,3-4 0,2-3 0,1-2 129,5-3-129,10-10 129,-11 16-129,11-16 129,0 10-129,0-10 0,12 16 0,0-5 0,5 4-129,1 8 129,4 0-129,2 6 129,2-2-258,3 4 258,0-3-387,-1-4-258,6 3-3225,-6-17-1419,1-2 0,-3-8-387,1-10-516</inkml:trace>
  <inkml:trace contextRef="#ctx0" brushRef="#br0" timeOffset="83345.3337">4920 16032 2193,'0'0'3096,"9"-3"516,-9 3-129,0 0-1935,0 0-129,0 0 129,8 4-258,-8-4 516,6 13-387,-6-13 258,5 23-516,-4-7 0,4 8-387,-4 1 0,4 6-129,-3-2-129,1 0-129,-1-2-129,1-1 0,-1-7-129,-1-4 0,0-6 0,-1-9 0,0 0 0,0 0 0,3-6 0,0-9 0,3-5 0,0-6 0,3-3-129,2-3 129,2 3-129,-1 3 129,0 3-129,-1 5 0,2 10 0,-2 8 129,0 3-129,-2 9 0,2 5 0,0 8 129,-1 2-129,3 4 0,-2 0 0,-1 0 0,0 0-387,-2-9-516,8 5-3870,-9-13-258,4-2-258,-1-9-258</inkml:trace>
  <inkml:trace contextRef="#ctx0" brushRef="#br0" timeOffset="83789.3781">5473 16070 11997,'-12'8'5031,"-2"5"-387,14-13 129,0 0-3741,2 10-516,9-10 0,9 0 0,4 0-129,6-2 0,2-3-129,1 1-129,1-2-258,-4-1-387,0 7-774,-12-4-3483,3 1 0,-8-1-516,-2-3-387</inkml:trace>
  <inkml:trace contextRef="#ctx0" brushRef="#br0" timeOffset="84138.413">5991 15752 12900,'-14'0'5031,"14"0"-129,-12 1-129,12-1-3870,-6 20-387,6-1 0,0 2-129,1 10-129,2 2 0,4 4-129,-1 3 129,1-2-129,1-1 0,-2 2-129,1-3-129,-3-4-387,3 4-2838,-7-12-1548,2-1-258,-2-10-387,0-13-387</inkml:trace>
  <inkml:trace contextRef="#ctx0" brushRef="#br0" timeOffset="84322.4314">6387 16094 13158,'23'76'5547,"-23"-27"-516,-13-2 0,-8 6-3612,-9 1-1161,-5 4-774,1 1-4128,-8-9-387,1-4-387,1-14-387</inkml:trace>
  <inkml:trace contextRef="#ctx0" brushRef="#br0" timeOffset="84766.4758">6956 16041 15222,'7'12'4902,"-4"4"0,-3-16-387,0 0-4902,0 0-1032,0 0-3096,0 0-129,0 0-387,4-7-129</inkml:trace>
  <inkml:trace contextRef="#ctx0" brushRef="#br0" timeOffset="84917.4909">7188 16041 11868,'34'20'4128,"-17"-12"-774,-17-8-2838,12 0-4257,-12 0-516,6-10-387</inkml:trace>
  <inkml:trace contextRef="#ctx0" brushRef="#br0" timeOffset="85074.5066">7401 15970 13416,'24'17'4644,"-16"-11"-387,-8-6-903,15 2-7353,-15-2-129,11-5-258,-8-4-516</inkml:trace>
  <inkml:trace contextRef="#ctx0" brushRef="#br0" timeOffset="85369.5361">7498 15586 17028,'-8'0'5418,"8"0"-129,21 9-257,0-1-5032,11 9 0,8 12 0,2 16 0,-1 13 0,-6 14 0,-8 17 0,-10 13 0,-12 7 0,-10 5-388,-12 6-644,-14-8-3096,1 1-1032,-3-14 0,3-11-516</inkml:trace>
  <inkml:trace contextRef="#ctx0" brushRef="#br0" timeOffset="89113.9105">22184 854 5934,'6'-49'5160,"-6"49"-129,0 0-516,0 0-2838,0 0-516,0 0-387,3-44-129,-3 44-129,0 0 0,0 0-129,0 0 129,0 0 129,16 44-258,-16-44-129,0 0 258,13 60 129,-8-24-387,1 9 0,-3 2-258,3-5 387,-4-6-516,0-8 387,-1-11-645,-1-17-387,0 0-4257,0 0 258,0 0-258,0 0-387</inkml:trace>
  <inkml:trace contextRef="#ctx0" brushRef="#br0" timeOffset="89997.9989">22371 2755 6966,'8'-32'4902,"3"18"-129,5 2-516,-1-1-2838,11 9-387,-1-2-258,6 6-258,-4 0-258,-2 8 0,-6 6 0,-6 8-129,-12 7 0,-8 5-129,-13 4 129,-8 3-129,-4 1 129,-5-1-129,0-4 0,5-5 129,5-7-129,10-6 129,7-6 0,10-3 0,13-8 0,14 1 129,6-3-129,10-2 129,3-1-129,6-3-129,0 0-129,-5-2-516,5 4-3354,-13-2-774,-6 0-129,-5 1-645</inkml:trace>
  <inkml:trace contextRef="#ctx0" brushRef="#br0" timeOffset="91142.1133">22753 5617 5805,'13'-21'4902,"-5"13"-387,-8 8-1032,6-12-1935,-6 12-129,0 0-387,0 0-516,0 13-129,-7 3 0,-9 3-129,-1 6 129,-6 1 0,2 3-129,0-4 0,3 3 129,4-6-129,8 2 258,7-5-129,15-3 0,11-5-129,11-3 129,11-6 0,6-2 0,6 0-129,5-6-129,-5-4-129,-3-1-258,-4 2-516,-14-9-1677,-8 9-2451,-10-1-258,-6 2-387,-9-3-387</inkml:trace>
  <inkml:trace contextRef="#ctx0" brushRef="#br0" timeOffset="91382.1373">23075 5671 11739,'-10'0'5160,"8"12"-129,2-3-387,0 13-3999,0 5 129,-2 7-258,-5 4-258,0 3-129,-5 2-129,0 0-129,1 2-645,-4-11-1419,5 0-2838,0-8-129,9-4-258,-1-3-516</inkml:trace>
  <inkml:trace contextRef="#ctx0" brushRef="#br0" timeOffset="92462.2453">22896 8332 9417,'22'-11'5031,"-2"0"-129,1-1-258,10 2-3354,-4-3-258,6 7-258,-2 1-258,-2 5-129,-6 3-129,-5 11-129,-8 4 0,-9 10-129,-5 5 129,-11 3 0,-10 7-129,-5 0-129,-1 0 129,1-2 0,2-4-129,9-5 0,9-6 129,10-6 129,15-8 0,10-5 0,10-5 0,5-2 129,1-5-129,-3-5 0,-7-3 0,-9 0 0,-10-8-129,-12 1 0,-10-1 0,-15-4 129,-10-2-258,-3-4 129,-2-3-129,0-4 129,2-2-129,7-3-129,9 7-387,-1-7-2709,15 8-1548,3 5 0,5 6-645,0 7-258</inkml:trace>
  <inkml:trace contextRef="#ctx0" brushRef="#br0" timeOffset="94386.4377">22826 16339 516,'9'2'1419,"-9"-2"774,8 3 516,-8-3-129,0 0 129,0 0-129,0 0 0,0-12-387,0 12-516,-2-13-387,2 13-258,3-21-387,7 9 0,4-8-129,7 6-129,4-5-129,8 6 0,-2 4 0,5 3-129,-2 6 0,-1 6 0,-4 10 0,-8 6-129,-6 7 0,-10 3 0,-5 5-129,-9 3 258,-10 4-129,-11 2-129,-6-3 129,-4 1 129,-5-5-129,2-1 258,0-6 0,5-6-129,2-6 129,14-3 0,4-6 0,11-1 0,7-10-129,9 13 0,13-10-129,5-2 0,11 4-129,3-5-129,9 1-516,-4-2-1677,6 1-2451,-4-5-387,0 1 0,-6 0-645</inkml:trace>
  <inkml:trace contextRef="#ctx0" brushRef="#br0" timeOffset="95610.5601">23388 15583 6321,'0'-21'4773,"-2"11"-258,2 10-258,-5-16-2193,5 16-1419,0 0 0,0 0-129,7 0 129,1 3-129,-8-3 0,16 20-129,-7-6-129,-1 7 129,0 3-258,-1 5 129,-1 2 0,-1 3 0,0 0-258,1 2 129,-3-2 0,2-5-129,-2-2 129,-1-5-129,0-4 0,-1-5 0,-1-4 129,0-9 0,0 0 0,0 0 0,0 0 0,0 0 0,-1-19 0,1 0 0,0-7-129,3-4 129,2-4-129,4-2 0,2 1 129,4 1-258,1 3 258,5 3 0,1 6 129,0 2-129,3 7 0,-5 5 0,1 3 129,-4 5-129,0 0 129,-7 12-258,-3 5 0,-2 9 129,-3 6-129,2 7 129,-4 2-129,2 0 129,0 4 0,3-3 0,1-5-258,2-6-129,7-2-645,-4-12-4128,7-5-129,0-12-258,0-4-387</inkml:trace>
  <inkml:trace contextRef="#ctx0" brushRef="#br0" timeOffset="102655.2645">23851 15776 10707,'13'14'4773,"3"-11"-258,-7-3-129,-9 0-3741,17-15-645,2 9-129,4-1 0,4 1 129,7 2-129,0 2-129,-34 2 645,37 0-258,-37 0-129,38-1-258,-38 1-1161,39 0-2064,-39 0-903,0 0-129,41 0-645</inkml:trace>
  <inkml:trace contextRef="#ctx0" brushRef="#br0" timeOffset="102910.29">24381 15477 15222,'40'0'5289,"-40"0"-129,0 0-258,46 35-4773,-46-35-387,25 50-129,-25-50-645,13 58-3870,-13-58-258,4 67-258,-4-67-516</inkml:trace>
  <inkml:trace contextRef="#ctx0" brushRef="#br0" timeOffset="110594.0583">24515 15608 3870,'0'0'5289,"0"0"-258,0 0 0,36-32-1935,-36 32-516,0 0-645,0 0-516,0 0-387,0 0-258,0 0 0,0 0-258,0 0-129,30-44 0,-30 44-129,0 0 0,0 0-128,0 0-130,0 0 0,0 0 0,-17 47 0,17-47 0,0 0 0,-11 51 0,11-51 0,0 0 0,-11 61 0,11-61 0,0 0-646,-9 62-1547,9-62-3096,0 0-258,0 43-387,0-43-258</inkml:trace>
  <inkml:trace contextRef="#ctx0" brushRef="#br0" timeOffset="112403.2392">21701 17023 10836,'-75'6'5289,"60"-5"-387,15-1 0,32 6-4515,16-4-129,24 4 129,25 1 0,25-1 129,25 2 129,19-2 0,19 2 0,19-6-129,14 1 129,7-3-258,5 0-129,-116 0 0,13 0 0,-3-7-129,10 2-258,-5-2-258,5-1-774,-11 1-2193,1-3-1935,-16 3-645,-3 1-129,-20-1-387</inkml:trace>
  <inkml:trace contextRef="#ctx0" brushRef="#br0" timeOffset="112771.276">22246 18618 11997,'-96'100'5805,"96"-100"-258,-20 76-129,20-76-4902,60 53-258,3-34 0,18-4 0,18-7-129,16-6 0,12-1 0,10-2-387,8-9-516,7-1-2322,4 0-2193,0 0 0,-6-3-516,-7-1-258</inkml:trace>
  <inkml:trace contextRef="#ctx0" brushRef="#br0" timeOffset="113423.3412">22506 17795 13158,'2'-5'5289,"9"-12"-387,10-4-129,7-1-4644,7 3-129,6 4-129,3 10 129,1 6-129,-6 18-129,-7 10 0,-32-29 0,15 43 129,-15-43-258,-10 62 387,10-62 0,-38 77 129,38-77 129,-52 84 258,52-84 0,-58 86-129,58-86 129,-55 81-129,55-81-129,-43 77-129,43-77-129,-21 63-258,21-63-387,6 46-1032,-6-46-3870,40 19 516,-40-19-774,65-2-258</inkml:trace>
  <inkml:trace contextRef="#ctx0" brushRef="#br0" timeOffset="113959.3948">22888 17297 11481,'-10'2'5289,"7"8"-774,2 2 129,1 5-4644,2 7-258,4 5 129,0 5 129,1 7 129,0 0 0,2-4 0,-6 1 258,1-6-258,-4-4 258,0-10-258,-4-4 0,4-14 0,-11 0 0,7-9-129,-1-13-129,3-6 129,2-9-129,0 0 129,8-7-258,4 2 258,2 3-129,7 8 258,-1 8 258,1 11-387,2 10 0,0 6 129,-4 15-129,0 8 129,-3 5 129,-3 7-129,-2 3-129,0-2-129,-6 1 129,4 3-1161,-9-4-1935,1-5-1806,1-6-129,1-7-516,1-6-258</inkml:trace>
  <inkml:trace contextRef="#ctx0" brushRef="#br0" timeOffset="114266.4255">23479 17831 14319,'0'44'5676,"6"-8"-387,5-10-387,7-5-4257,11-8-1161,6-13-387,8-2-1806,5-10-2322,4 0-129,-2 5-387,-5-1-387</inkml:trace>
  <inkml:trace contextRef="#ctx0" brushRef="#br0" timeOffset="114507.4496">24103 17582 12126,'36'57'6579,"-28"-17"-1419,-3 7 774,-5-47-4128,0 50-2064,0-50 258,-2 65-258,2-23 0,0 5-774,1 0-2193,-1 4-2580,0 0 516,0-3-645,0-5-387</inkml:trace>
  <inkml:trace contextRef="#ctx0" brushRef="#br0" timeOffset="115031.502">22809 18248 6837,'-38'29'5031,"38"-29"0,0 0-516,0 0-2838,-37 29-1548,37-29 258,0 0 129,0 0 387,0 0-258,0 0-258,0 0-129,0 0-129,0 0-2193,50 21-2709,-50-21-387,56-4-258,-56 4-516</inkml:trace>
  <inkml:trace contextRef="#ctx0" brushRef="#br0" timeOffset="115406.5395">22716 18289 10965,'0'0'5160,"-38"38"-516,38-38-1419,0 0-3225,0 0-645,0 0-2193,0 0-1806,0 0-129,37 34-774,-37-34 258</inkml:trace>
  <inkml:trace contextRef="#ctx0" brushRef="#br0" timeOffset="115767.5756">22719 18227 4902,'-49'53'5031,"49"-53"-387,0 0 129,0 0-2193,-22 47-2322,22-47-258,0 0-129,0 0-645,0 0-2451,42 38-1032,-42-38-516,39 0-258</inkml:trace>
  <inkml:trace contextRef="#ctx0" brushRef="#br0" timeOffset="116022.6011">22727 18192 11352,'-50'51'4644,"11"-9"0,39-42-258,0 0-6450,-22 46-2967,22-46-129,0 0-258,0 0-129</inkml:trace>
  <inkml:trace contextRef="#ctx0" brushRef="#br0" timeOffset="121183.1171">23371 17977 4902,'0'0'4515,"0"0"0,0 0-387,0 0-2580,0 0-516,0 0-129,0 0 129,0 0-258,16 22-129,-16-22-258,0 0 387,12-11-129,-2 3-129,4 1 0,0 1-129,2 1 0,2-1 0,3-2 0,-1 3-129,-1-2-129,0 2 0,-2 2-129,1-1 0,-7 1 0,0 3 0,-3 1 0,-8-1 0,9 5 129,-9-5 129,13 0-129,-13 0 129,11 0 0,-11 0-129,15-4 0,-15 4-129,14-3-516,-14 3-1032,9-8-3354,-9 8-258,11-8-129,-11 8-516</inkml:trace>
  <inkml:trace contextRef="#ctx0" brushRef="#br0" timeOffset="121783.1771">24102 17665 9933,'-15'5'4902,"2"-3"0,13-2-258,0 0-3483,-7-12-774,7 12 0,0-15 0,0 15-129,14-5-129,-6 4 129,1 1-129,-2 0 0,-7 0 0,12 20 129,-11-2 0,-1 4 129,0 2-129,-4 4 0,1 5 129,-2 3-129,5-36 0,0 0-129,-7 59 258,7-59-516,-4 44 387,4-44-387,-5 47 258,5-47-387,-4 47 387,4-47-387,-2 45-129,2-45-387,0 0-645,-3 57-2451,3-57-1290,0 0-516,0 0-129,0 0-387</inkml:trace>
  <inkml:trace contextRef="#ctx0" brushRef="#br0" timeOffset="122947.2935">24854 17960 4257,'0'0'4902,"18"45"0,-18-45 0,0 0-2580,0 0-516,0 0-774,0 0 258,0 0-903,0 0 0,0 0-258,0 0 0,40-39 0,-40 39-129,0 0 0,0 0-258,0 0 645,0 0-645,0 0 645,35 45-645,-35-45 645,0 55-516,0-55 387,-13 67 0,13-67-258,-22 77-129,22-77-1935,-24 79-2838,24-79-129,-24 68-387,24-68-387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E1D3-F6FC-4773-8766-F364946FE3FB}" type="datetimeFigureOut">
              <a:rPr lang="en-US" smtClean="0"/>
              <a:t>8/16/2012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705F-BF12-4BED-8A86-55CD5CEF5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04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E1D3-F6FC-4773-8766-F364946FE3FB}" type="datetimeFigureOut">
              <a:rPr lang="en-US" smtClean="0"/>
              <a:t>8/16/2012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705F-BF12-4BED-8A86-55CD5CEF5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51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E1D3-F6FC-4773-8766-F364946FE3FB}" type="datetimeFigureOut">
              <a:rPr lang="en-US" smtClean="0"/>
              <a:t>8/16/2012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705F-BF12-4BED-8A86-55CD5CEF5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98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E1D3-F6FC-4773-8766-F364946FE3FB}" type="datetimeFigureOut">
              <a:rPr lang="en-US" smtClean="0"/>
              <a:t>8/16/2012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705F-BF12-4BED-8A86-55CD5CEF5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49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E1D3-F6FC-4773-8766-F364946FE3FB}" type="datetimeFigureOut">
              <a:rPr lang="en-US" smtClean="0"/>
              <a:t>8/16/2012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705F-BF12-4BED-8A86-55CD5CEF5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02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E1D3-F6FC-4773-8766-F364946FE3FB}" type="datetimeFigureOut">
              <a:rPr lang="en-US" smtClean="0"/>
              <a:t>8/16/2012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705F-BF12-4BED-8A86-55CD5CEF5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75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E1D3-F6FC-4773-8766-F364946FE3FB}" type="datetimeFigureOut">
              <a:rPr lang="en-US" smtClean="0"/>
              <a:t>8/16/2012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705F-BF12-4BED-8A86-55CD5CEF5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18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E1D3-F6FC-4773-8766-F364946FE3FB}" type="datetimeFigureOut">
              <a:rPr lang="en-US" smtClean="0"/>
              <a:t>8/16/2012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705F-BF12-4BED-8A86-55CD5CEF5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9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E1D3-F6FC-4773-8766-F364946FE3FB}" type="datetimeFigureOut">
              <a:rPr lang="en-US" smtClean="0"/>
              <a:t>8/16/2012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705F-BF12-4BED-8A86-55CD5CEF5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92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E1D3-F6FC-4773-8766-F364946FE3FB}" type="datetimeFigureOut">
              <a:rPr lang="en-US" smtClean="0"/>
              <a:t>8/16/2012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705F-BF12-4BED-8A86-55CD5CEF5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05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E1D3-F6FC-4773-8766-F364946FE3FB}" type="datetimeFigureOut">
              <a:rPr lang="en-US" smtClean="0"/>
              <a:t>8/16/2012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705F-BF12-4BED-8A86-55CD5CEF5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08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5E1D3-F6FC-4773-8766-F364946FE3FB}" type="datetimeFigureOut">
              <a:rPr lang="en-US" smtClean="0"/>
              <a:t>8/16/2012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C705F-BF12-4BED-8A86-55CD5CEF5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7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customXml" Target="../ink/ink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customXml" Target="../ink/ink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file:///C:\Users\veerasam\Desktop\Von_Koch_curve.gif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emf"/><Relationship Id="rId5" Type="http://schemas.openxmlformats.org/officeDocument/2006/relationships/customXml" Target="../ink/ink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2400"/>
            <a:ext cx="5715000" cy="658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2362200"/>
            <a:ext cx="23038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Good </a:t>
            </a:r>
            <a:r>
              <a:rPr lang="en-US" sz="4400" smtClean="0"/>
              <a:t/>
            </a:r>
            <a:br>
              <a:rPr lang="en-US" sz="4400" smtClean="0"/>
            </a:br>
            <a:r>
              <a:rPr lang="en-US" sz="4400" smtClean="0"/>
              <a:t>morning!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2793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recursion?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Popular in math definitions</a:t>
            </a:r>
          </a:p>
          <a:p>
            <a:r>
              <a:rPr lang="en-US" dirty="0" smtClean="0"/>
              <a:t>Inductive proof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15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factorial(n)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239840" y="1568160"/>
              <a:ext cx="4584960" cy="51750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4360" y="1552680"/>
                <a:ext cx="4610160" cy="519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275160" y="1667520"/>
              <a:ext cx="1125360" cy="51530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58600" y="1650960"/>
                <a:ext cx="1157760" cy="518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966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factorial(n)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Non-recursive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29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recursion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Stack memory</a:t>
            </a:r>
          </a:p>
          <a:p>
            <a:r>
              <a:rPr lang="en-US" dirty="0" smtClean="0"/>
              <a:t>How much stack memory is needed?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89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understand recursion?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 invocations &amp; returns diagram</a:t>
            </a:r>
          </a:p>
          <a:p>
            <a:r>
              <a:rPr lang="en-US" dirty="0" smtClean="0"/>
              <a:t>Example: factorial(5)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65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understand recursion?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 invocations &amp; returns diagram</a:t>
            </a:r>
          </a:p>
          <a:p>
            <a:r>
              <a:rPr lang="en-US" dirty="0" smtClean="0"/>
              <a:t>Example: </a:t>
            </a:r>
            <a:r>
              <a:rPr lang="en-US" dirty="0" err="1" smtClean="0"/>
              <a:t>fibonacci</a:t>
            </a:r>
            <a:r>
              <a:rPr lang="en-US" dirty="0" smtClean="0"/>
              <a:t>(n)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646520" y="2329560"/>
              <a:ext cx="3481920" cy="10764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32840" y="2316600"/>
                <a:ext cx="3512520" cy="110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255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understand recursion?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Tree diagram</a:t>
            </a:r>
          </a:p>
          <a:p>
            <a:r>
              <a:rPr lang="en-US" dirty="0" smtClean="0"/>
              <a:t>Example: </a:t>
            </a:r>
            <a:r>
              <a:rPr lang="en-US" dirty="0" err="1" smtClean="0"/>
              <a:t>fibonacci</a:t>
            </a:r>
            <a:r>
              <a:rPr lang="en-US" dirty="0" smtClean="0"/>
              <a:t>(n)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956320" y="1174680"/>
              <a:ext cx="5247720" cy="48459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39760" y="1159560"/>
                <a:ext cx="5280480" cy="48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7881120" y="159120"/>
              <a:ext cx="1109880" cy="65102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72480" y="153000"/>
                <a:ext cx="1133640" cy="652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194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fibonacci</a:t>
            </a:r>
            <a:r>
              <a:rPr lang="en-US" dirty="0" smtClean="0"/>
              <a:t>(n) : non-recursive solution?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184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analyze recursion?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Recurrence relation &amp; Time complexity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1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Hanoi tower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5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37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Fractals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418447"/>
              </p:ext>
            </p:extLst>
          </p:nvPr>
        </p:nvGraphicFramePr>
        <p:xfrm>
          <a:off x="6858000" y="1676400"/>
          <a:ext cx="16652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Packager Shell Object" showAsIcon="1" r:id="rId3" imgW="1665360" imgH="685440" progId="Package">
                  <p:embed/>
                </p:oleObj>
              </mc:Choice>
              <mc:Fallback>
                <p:oleObj name="Packager Shell Object" showAsIcon="1" r:id="rId3" imgW="1665360" imgH="685440" progId="Packag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676400"/>
                        <a:ext cx="1665287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719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Petrol cost minimization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01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 solution: Quick-sort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Quick-sort: non-recursive solution?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9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 solution: Merge-sort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7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Knapsack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Item weights: 40, 10, 46, 23, 22, 16, 27, 6</a:t>
            </a:r>
          </a:p>
          <a:p>
            <a:r>
              <a:rPr lang="en-US"/>
              <a:t>Instance #1: Target : 50</a:t>
            </a:r>
          </a:p>
          <a:p>
            <a:endParaRPr lang="en-US"/>
          </a:p>
          <a:p>
            <a:r>
              <a:rPr lang="en-US"/>
              <a:t>Instance #2: Target: 60</a:t>
            </a:r>
          </a:p>
          <a:p>
            <a:endParaRPr lang="en-US"/>
          </a:p>
          <a:p>
            <a:r>
              <a:rPr lang="en-US"/>
              <a:t>Instance #3: Target: 70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3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354680" y="264240"/>
              <a:ext cx="7626600" cy="65372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9560" y="247680"/>
                <a:ext cx="7655760" cy="656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404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make recursion efficient?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Parameters</a:t>
            </a:r>
          </a:p>
          <a:p>
            <a:r>
              <a:rPr lang="en-US" dirty="0" smtClean="0"/>
              <a:t>Tail recursion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31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N-Queens puzzle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Knight’s tour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2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63606"/>
            <a:ext cx="6400800" cy="553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011550"/>
              </p:ext>
            </p:extLst>
          </p:nvPr>
        </p:nvGraphicFramePr>
        <p:xfrm>
          <a:off x="4557713" y="3414713"/>
          <a:ext cx="28575" cy="2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HTML Document" r:id="rId4" imgW="0" imgH="0" progId="htmlfile">
                  <p:link updateAutomatic="1"/>
                </p:oleObj>
              </mc:Choice>
              <mc:Fallback>
                <p:oleObj name="HTML Document" r:id="rId4" imgW="0" imgH="0" progId="htmlfile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57713" y="3414713"/>
                        <a:ext cx="28575" cy="2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042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Sudoku’s puzzle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907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Maximizing total conviviality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514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Recursion is one of the difficult concepts to understand, perhaps it is not that intuitive.</a:t>
            </a:r>
          </a:p>
          <a:p>
            <a:r>
              <a:rPr lang="en-US" dirty="0" smtClean="0"/>
              <a:t>As per a few mathematicians &amp; CS folks, it is one of the most beautiful concepts!</a:t>
            </a:r>
          </a:p>
          <a:p>
            <a:r>
              <a:rPr lang="en-US" dirty="0" smtClean="0"/>
              <a:t>While it is not used much in commercial applications, it certainly puts your logical thinking skills to work! </a:t>
            </a:r>
          </a:p>
          <a:p>
            <a:r>
              <a:rPr lang="en-US" dirty="0" smtClean="0"/>
              <a:t>It is easy to remove tail recursion, but all others are lot harder to remove.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6536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 &amp; Answers?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74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Recursive Algorithms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Dr. Jeyakesavan Veerasamy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jeyv@utdallas.edu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8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Gift box!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5257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84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Gift box!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630" y="1885950"/>
            <a:ext cx="5905970" cy="478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50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Gift box!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905000"/>
            <a:ext cx="4495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2819400"/>
            <a:ext cx="161925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83240"/>
            <a:ext cx="1471170" cy="150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609840" y="1469880"/>
              <a:ext cx="8159040" cy="51040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9760" y="1453320"/>
                <a:ext cx="8178840" cy="513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550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gift box : Equation?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5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Treasure hunt!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34920" y="1070280"/>
              <a:ext cx="5691960" cy="45687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9800" y="1055160"/>
                <a:ext cx="5723640" cy="460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300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294</Words>
  <Application>Microsoft Office PowerPoint</Application>
  <PresentationFormat>On-screen Show (4:3)</PresentationFormat>
  <Paragraphs>56</Paragraphs>
  <Slides>33</Slides>
  <Notes>0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Office Theme</vt:lpstr>
      <vt:lpstr>C:\Users\veerasam\Desktop\Von_Koch_curve.gif</vt:lpstr>
      <vt:lpstr>Package</vt:lpstr>
      <vt:lpstr>PowerPoint Presentation</vt:lpstr>
      <vt:lpstr>PowerPoint Presentation</vt:lpstr>
      <vt:lpstr>PowerPoint Presentation</vt:lpstr>
      <vt:lpstr>Recursive Algorithms</vt:lpstr>
      <vt:lpstr>Example: Gift box!</vt:lpstr>
      <vt:lpstr>Example: Gift box!</vt:lpstr>
      <vt:lpstr>Example: Gift box!</vt:lpstr>
      <vt:lpstr>Value of gift box : Equation?</vt:lpstr>
      <vt:lpstr>Example: Treasure hunt!</vt:lpstr>
      <vt:lpstr>What is recursion?</vt:lpstr>
      <vt:lpstr>Example: factorial(n)</vt:lpstr>
      <vt:lpstr>Example: factorial(n)</vt:lpstr>
      <vt:lpstr>How does recursion work?</vt:lpstr>
      <vt:lpstr>How to understand recursion?</vt:lpstr>
      <vt:lpstr>How to understand recursion?</vt:lpstr>
      <vt:lpstr>How to understand recursion?</vt:lpstr>
      <vt:lpstr>fibonacci(n) : non-recursive solution?</vt:lpstr>
      <vt:lpstr>How to analyze recursion?</vt:lpstr>
      <vt:lpstr>Example: Hanoi tower</vt:lpstr>
      <vt:lpstr>Example: Fractals</vt:lpstr>
      <vt:lpstr>Petrol cost minimization problem</vt:lpstr>
      <vt:lpstr>Similar solution: Quick-sort</vt:lpstr>
      <vt:lpstr>Quick-sort: non-recursive solution?</vt:lpstr>
      <vt:lpstr>Similar solution: Merge-sort</vt:lpstr>
      <vt:lpstr>Example: Knapsack problem</vt:lpstr>
      <vt:lpstr>PowerPoint Presentation</vt:lpstr>
      <vt:lpstr>How to make recursion efficient?</vt:lpstr>
      <vt:lpstr>Example: N-Queens puzzle</vt:lpstr>
      <vt:lpstr>Example: Knight’s tour</vt:lpstr>
      <vt:lpstr>Example: Sudoku’s puzzle</vt:lpstr>
      <vt:lpstr>Example: Maximizing total conviviality</vt:lpstr>
      <vt:lpstr>Conclusions</vt:lpstr>
      <vt:lpstr>Questions &amp; Answers?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Recursive Algorithms</dc:title>
  <dc:creator>Veerasamy, Jeyakesavan</dc:creator>
  <cp:lastModifiedBy>Veerasamy, Jeyakesavan</cp:lastModifiedBy>
  <cp:revision>23</cp:revision>
  <dcterms:created xsi:type="dcterms:W3CDTF">2012-01-06T13:01:40Z</dcterms:created>
  <dcterms:modified xsi:type="dcterms:W3CDTF">2012-08-17T03:08:21Z</dcterms:modified>
</cp:coreProperties>
</file>