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ink/ink1.xml" ContentType="application/inkml+xml"/>
  <Override PartName="/ppt/ink/ink2.xml" ContentType="application/inkml+xml"/>
  <Override PartName="/ppt/ink/ink3.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354" r:id="rId3"/>
    <p:sldId id="355" r:id="rId4"/>
    <p:sldId id="356" r:id="rId5"/>
    <p:sldId id="357" r:id="rId6"/>
    <p:sldId id="358" r:id="rId7"/>
    <p:sldId id="376" r:id="rId8"/>
    <p:sldId id="359" r:id="rId9"/>
    <p:sldId id="374" r:id="rId10"/>
    <p:sldId id="377" r:id="rId11"/>
    <p:sldId id="378" r:id="rId12"/>
    <p:sldId id="367" r:id="rId13"/>
    <p:sldId id="360" r:id="rId14"/>
    <p:sldId id="370" r:id="rId15"/>
    <p:sldId id="361" r:id="rId16"/>
    <p:sldId id="368" r:id="rId17"/>
    <p:sldId id="371" r:id="rId18"/>
    <p:sldId id="362" r:id="rId19"/>
    <p:sldId id="372" r:id="rId20"/>
    <p:sldId id="373" r:id="rId21"/>
    <p:sldId id="379" r:id="rId22"/>
    <p:sldId id="363" r:id="rId23"/>
    <p:sldId id="364" r:id="rId24"/>
    <p:sldId id="365" r:id="rId25"/>
    <p:sldId id="380" r:id="rId26"/>
    <p:sldId id="381" r:id="rId27"/>
    <p:sldId id="375" r:id="rId28"/>
    <p:sldId id="353"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33"/>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510" y="-2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ink/ink1.xml><?xml version="1.0" encoding="utf-8"?>
<inkml:ink xmlns:inkml="http://www.w3.org/2003/InkML">
  <inkml:definitions>
    <inkml:context xml:id="ctx0">
      <inkml:inkSource xml:id="inkSrc0">
        <inkml:traceFormat>
          <inkml:channel name="X" type="integer" max="32767" units="in"/>
          <inkml:channel name="Y" type="integer" max="32767" units="in"/>
          <inkml:channel name="F" type="integer" max="32767" units="dev"/>
        </inkml:traceFormat>
        <inkml:channelProperties>
          <inkml:channelProperty channel="X" name="resolution" value="3971.75757" units="1/in"/>
          <inkml:channelProperty channel="Y" name="resolution" value="5295.24854" units="1/in"/>
          <inkml:channelProperty channel="F" name="resolution" value="0" units="1/dev"/>
        </inkml:channelProperties>
      </inkml:inkSource>
      <inkml:timestamp xml:id="ts0" timeString="2012-08-07T16:52:14.625"/>
    </inkml:context>
    <inkml:brush xml:id="br0">
      <inkml:brushProperty name="width" value="0.05292" units="cm"/>
      <inkml:brushProperty name="height" value="0.05292" units="cm"/>
      <inkml:brushProperty name="color" value="#FF0000"/>
    </inkml:brush>
  </inkml:definitions>
  <inkml:trace contextRef="#ctx0" brushRef="#br0">6805 9464 12384,'9'-9'5289,"-9"9"-387,0 0-129,0 0-2580,0 9-1161,-5 4-258,-7 2-258,-5 8-258,-4 6-129,-6 8 129,-7 6-258,-4 3 0,-4 2 129,4 3-258,3-2 0,5-3 0,6-6 129,11-2 0,10-7 0,8-2 129,15-5 0,10-7 130,8-4-259,12-5 0,8-3 0,7-5 0,8-2 0,3-5 0,3-3 0,-2-2 0,0 0 0,-7-2 0,-9 3 0,-10-1 0,-10 3 0,-12 0 0,-7 6 0,-13-9-1807,-9 12-3224,0 0-258,0 0-129,-14-7-387</inkml:trace>
  <inkml:trace contextRef="#ctx0" brushRef="#br0" timeOffset="256.0256">6941 9711 15609,'-68'-55'5160,"46"38"0,2 6-258,11 12-3483,2 14-902,7 13-517,0 18 0,0 10 0,2 17 0,-1 16 0,0 11 0,-1 1 0,0-2 0,0 1 0,0-11 0,0-15-259,5-10-4772,-1-25-258,8-15-258,-2-22-387</inkml:trace>
  <inkml:trace contextRef="#ctx0" brushRef="#br0" timeOffset="748.0748">7824 9494 13932,'1'-43'5160,"-1"20"-258,0 9 129,-5-6-3096,5 20-903,-4-11-387,1 17-515,-4 15-130,1 17 0,-3 14 0,2 12 0,0 16 0,0 8 0,3 6 0,4-1 0,3-3 0,9-10 0,10-13 0,5-11 0,7-18 0,8-13 0,3-15 0,3-10 0,1-16 0,-6-9 0,-7-9 0,-7-2 0,-14-1 0,-12 1 0,-8 7 0,-18 5 0,-11 9 0,-10 8 0,-6 7 0,-3 7 0,0 8 0,4 4 0,11 5-2581,2-4-2708,13 1-387,6-9-129</inkml:trace>
  <inkml:trace contextRef="#ctx0" brushRef="#br0" timeOffset="7124.7124">7241 12761 11223,'-2'-9'4773,"2"9"-387,-12-1 0,5 16-3096,-10 11-774,-5 16 0,-10 8-129,-5 8 129,-8 7-129,2 0 129,0-3-258,8 0 258,10-12-129,17-9-129,9-11 0,21-6 0,14-10-129,13-7-129,8-4 129,10-3 0,5-10 0,2-2 0,1-2 0,-6-1 0,-6 1-129,-7-1-129,-9 5-387,-14-5-1161,-10 10-2709,-10-1-516,-13 6 0,5-10-516</inkml:trace>
  <inkml:trace contextRef="#ctx0" brushRef="#br0" timeOffset="7380.738">7420 12979 14061,'-37'-3'4902,"26"11"-129,-1 8-129,9 10-3354,0 10-516,1 13 0,1 9-387,1 12 129,0 8-258,0 11 0,0 3-258,0-3-258,1-4-387,-1-19-2967,11-4-1032,-5-20-387,8-16-258,4-23-387</inkml:trace>
  <inkml:trace contextRef="#ctx0" brushRef="#br0" timeOffset="7832.7832">8210 12695 14706,'-20'-36'5031,"6"21"-387,4 8-129,-4 3-3870,1 8 0,3 10-387,0 15-129,-1 16 0,-2 14-129,0 14 0,0 11 129,3 8-129,3 1 0,3-1 129,4-7 0,1-13 0,12-12 0,6-16 0,6-13-129,5-14 258,4-11-129,-2-6 129,0-13-129,-2-7 129,-7-6-129,-6-6 1,-9 2-130,-8 0 0,-13 3 0,-13 8 0,-7 6 0,-9 7 0,-3 6 0,-2 9 0,-3 3-259,11 11-4514,1-2-387,11 3-129,8-7-774</inkml:trace>
  <inkml:trace contextRef="#ctx0" brushRef="#br0" timeOffset="9012.9012">7528 16232 13545,'12'-36'5031,"-12"25"-387,0 11-258,0 0-3612,-14 19-645,-1 6-129,-8 8 0,-4 7 0,-9 5-129,-2 7 0,-4 2 129,2 1-129,5-6 129,5-3-129,8-5 258,10-6-129,12-5 258,9-6-129,16-9 129,12-7 0,11-2 0,12-6 0,9-3-129,9-6 129,6-2-129,-1-3 0,-2 0-129,-3 0-258,-11-2-645,-4 7-2580,-16-5-1161,-11 7 0,-16-3-387,-7 6-387</inkml:trace>
  <inkml:trace contextRef="#ctx0" brushRef="#br0" timeOffset="9252.9252">7699 16354 15222,'-9'-31'4902,"9"31"-129,0 0-258,4 28-3999,2 8-258,-2 13 129,0 11-129,1 10 129,-4 8-387,0 3-258,3 5-1032,-5-11-2709,1-5-774,0-13-129,3-8-387</inkml:trace>
  <inkml:trace contextRef="#ctx0" brushRef="#br0" timeOffset="9780.9777">8666 16010 15093,'-7'-31'4644,"-1"23"-129,-8 6-129,2 5-4128,-8 14 258,-2 12-387,-5 14 258,-3 14-387,-2 12 129,3 13-129,3 7 129,7 2 0,4 0 0,10-7 0,7-9 0,12-9 129,8-11 0,8-19 0,7-11 0,4-12-129,2-12 129,3-5-129,-1-16 0,-2-6-129,-6-8 129,-6-1 0,-9-10-129,-9 1 130,-11 2-130,-10 4 0,-15 5 0,-10 8 0,-7 9-130,-11 7-386,0 22-1419,-5 7-2838,3 11-129,1 3-129,8 2-645</inkml:trace>
</inkml:ink>
</file>

<file path=ppt/ink/ink2.xml><?xml version="1.0" encoding="utf-8"?>
<inkml:ink xmlns:inkml="http://www.w3.org/2003/InkML">
  <inkml:definitions>
    <inkml:context xml:id="ctx0">
      <inkml:inkSource xml:id="inkSrc0">
        <inkml:traceFormat>
          <inkml:channel name="X" type="integer" max="32767" units="in"/>
          <inkml:channel name="Y" type="integer" max="32767" units="in"/>
          <inkml:channel name="F" type="integer" max="32767" units="dev"/>
        </inkml:traceFormat>
        <inkml:channelProperties>
          <inkml:channelProperty channel="X" name="resolution" value="3971.75757" units="1/in"/>
          <inkml:channelProperty channel="Y" name="resolution" value="5295.24854" units="1/in"/>
          <inkml:channelProperty channel="F" name="resolution" value="0" units="1/dev"/>
        </inkml:channelProperties>
      </inkml:inkSource>
      <inkml:timestamp xml:id="ts0" timeString="2012-08-07T16:52:54.951"/>
    </inkml:context>
    <inkml:brush xml:id="br0">
      <inkml:brushProperty name="width" value="0.05292" units="cm"/>
      <inkml:brushProperty name="height" value="0.05292" units="cm"/>
      <inkml:brushProperty name="color" value="#FF0000"/>
    </inkml:brush>
  </inkml:definitions>
  <inkml:trace contextRef="#ctx0" brushRef="#br0">10641 9942 8901,'4'-10'4257,"6"-1"129,4-5-387,3-2-2709,10 5-774,5-8 258,5 8 0,5-3-129,5 7-129,-2 2-129,1 7 0,-4 1 0,-5 12-129,-9 8-129,-10 9 0,-18 7 0,-11 7-129,-17 7 0,-9 1 129,-9 2-258,-5 1 129,-4-5-129,6-5 129,5-6 0,9-8 0,10-7 0,9-4 0,11-9 0,5-11 129,21 9-129,8-9 0,7 0 129,10 0-129,7 0 0,2 0-129,-1 3 129,-5 4 0,-8 6 0,-9 4 0,-13 7 0,-14 4-129,-10 1 129,-14 3-129,-6 0 129,-6-1-129,3-2 129,1-2-129,9-5-387,5-11-2064,13-2-1806,14-5-258,9-4-387,8-7-129</inkml:trace>
  <inkml:trace contextRef="#ctx0" brushRef="#br0" timeOffset="984.0984">10030 10285 8256,'-9'-39'4644,"9"17"-258,0-4-258,4-4-2193,13 6-516,1-2-645,8 6-129,1-1-258,5 9-129,-3 4 0,1 8-129,-6 7 0,-7 15 0,-12 13 0,-6 13 0,-16 12-129,-11 8 129,-6 4-129,-5 3 0,-4-3-129,3-3 129,5-11-129,7-8 129,10-10 0,10-5 0,8-13 129,7-5 0,12-7 129,10-8 0,6-2-258,6-9-258,7-4-1161,1-5-2838,2-2-387,1-3-129,-1 0-516</inkml:trace>
  <inkml:trace contextRef="#ctx0" brushRef="#br0" timeOffset="1284.128">11543 10655 11094,'11'14'5160,"-12"-4"-387,-7 5 0,-6-1-2451,-6 7-2064,-5 6 0,-4 1-387,-3 10-1677,-7-2-2580,-2 3-258,-3-6-129,4-1-516</inkml:trace>
  <inkml:trace contextRef="#ctx0" brushRef="#br0" timeOffset="1724.1719">10734 10739 10191,'-25'0'4644,"16"0"0,9 0-387,0 0-2838,0-7-903,16 2-129,9-3-903,10 2-2967,4-1-774,7-3-387,4-2-129</inkml:trace>
  <inkml:trace contextRef="#ctx0" brushRef="#br0" timeOffset="2492.2491">11982 10195 11868,'-14'0'4773,"8"-14"-258,6 1 0,7-1-3483,6-2-645,7 3 0,4 1 0,3 3-129,4 6-129,0 3 0,-2 14 0,-7 9 0,-5 10 0,-11 10-129,-10 6 0,-12 5 129,-11 4-129,-6-1-129,-6-1 129,0-5-129,1-10 0,7-4 129,10-7 0,10-5-129,11-5 258,10-9 0,13-1 129,11-6-129,8-4 0,5-2 129,7-8-258,3-3-258,-1-3-258,1-10-1161,-1 1-2709,-6-3-129,-1-2-258,-7-2-258</inkml:trace>
  <inkml:trace contextRef="#ctx0" brushRef="#br0" timeOffset="2876.2875">12615 10149 13416,'-10'0'4644,"15"-11"-129,8-2-258,3-5-3870,8 1-129,6-4 0,5 2 0,2-2 129,5 3-258,-2 1 129,-1 5-129,-4 3 0,-3 6 0,-4 3 0,-6 2 129,-4 11-129,-5 6 129,-6 8-129,-3 11 258,-4 11-258,-4 6 258,-5 5-258,-2 4 258,-3 1-258,0 3 0,-2-5-258,1-9-387,4-2-2580,-3-12-1677,2-5 0,0-8-645,6-5-258</inkml:trace>
  <inkml:trace contextRef="#ctx0" brushRef="#br0" timeOffset="3860.386">4934 10106 2322,'-8'-15'4644,"-3"-2"-129,11 17 0,-16-11-1548,8 5-1548,8 6-258,-14 0-129,4 6-645,-4 7-129,-3 7-129,-7 6-129,-3 8 129,-4 5-129,-1 5 0,-1-1 0,5 1 0,6-6 0,5-3 129,10-5-129,8-6 129,14-7 0,10-5 0,10-4 0,10-2 129,6-4 0,10-2 0,5-5-129,3-3 0,2-5 0,3 0-129,-1-3-258,-6-4-903,-3 3-2451,-10 3-774,-10-2-258,-9 4-516</inkml:trace>
  <inkml:trace contextRef="#ctx0" brushRef="#br0" timeOffset="4167.4167">5167 10181 8256,'-19'-34'5031,"12"19"-258,2 6-258,5 9-2451,-8 0-1419,3 12-258,4 14 0,-3 12-258,1 9 0,-1 11-129,1 10 258,-1 7-129,2 2-129,1 0 0,1-6-387,1 0-1290,-1-12-2838,6-10 0,0-11-387,2-13-516</inkml:trace>
  <inkml:trace contextRef="#ctx0" brushRef="#br0" timeOffset="4527.4527">5698 10246 7224,'86'-70'4515,"-46"52"-387,-2 12 0,1 10-3225,-8 12-129,0 12 129,-10 5-258,-4 8-129,-10 2-129,-6 4 258,-9-2-258,-11 0 0,-13-4-129,-4-1 0,-6-8 0,-2-5 0,-1-7 129,4-8-129,4-12 129,9-2-129,7-18 0,7-10 0,10-9-129,4-8 0,15-6-258,7-5-129,11 7-1032,-2 1-3354,13 3 0,1 7-516,1 8 0</inkml:trace>
  <inkml:trace contextRef="#ctx0" brushRef="#br0" timeOffset="4708.4706">6299 10481 10062,'-3'113'4644,"-10"-57"0,-6 0-645,-1-2-3354,-2-2-1032,-1-6-3354,5-11-387,5-5-387,7-14-258</inkml:trace>
  <inkml:trace contextRef="#ctx0" brushRef="#br0" timeOffset="5168.5168">6618 10098 12255,'-3'-26'4773,"3"26"-387,-4 9-774,-3 13-3225,6 15 0,-2 11-129,2 10 0,0 6-129,1 11 129,0 0-129,1-2-129,4-6-516,-1-12-1032,5-9-2838,-3-8 0,2-10-516,-1-15-387</inkml:trace>
  <inkml:trace contextRef="#ctx0" brushRef="#br0" timeOffset="5511.5511">6844 10219 9804,'9'-38'4902,"-9"43"-258,-5 21-129,-3 12-2580,3 9-1290,3 3-129,4 2 129,5-5-258,14-4 0,3-13-129,7-7 129,5-14-258,4-6 129,-2-6 0,2-11-129,-8-9 129,-4-9-129,-6-10 0,-7-7 0,-8-6-129,-7 0 129,-6 1-129,-8 8 0,-10 5 0,-4 15 0,-4 19-258,-7 7-1161,0 28-3354,2 5-129,5 11-258,5 1-516</inkml:trace>
  <inkml:trace contextRef="#ctx0" brushRef="#br0" timeOffset="11460.1459">8371 10156 10449,'-16'12'4644,"5"8"-258,-2 6-258,0 4-3483,2 11 0,4-2-258,3 2 258,1-3-387,3-2 129,8-10-129,4-5 0,3-11 0,5-6 0,-2-4 0,3-10 0,-2-4 0,-1-5-129,-4-6 129,-5-3-258,-5-1 129,-4-2-129,-4 1 0,-8 3 0,-2 3 0,-1 1-129,-3 7 129,3 4 0,1 3 0,4 4-129,10 5 129,-10-5 0,10 5 0,0 0 0,5 0 0,-5 0 0,17-1 0,-10 1 0,1 0 0,-8 0-129,12 0 129,-12 0 0,0 0 0,0 0 129,8 5-258,-8-5 129,0 0 0,0 0 0,8 5 129,-8-5-129,17 0 0,-4 0 129,4 0 0,3 0 0,3 0 0,1 8 0,3 4-129,1 5 129,-3 5-129,-2 2 129,-1-1-129,-2 0 0,-4 0 129,-5-5 0,-2-1-129,-4-5 258,-5-12-129,0 13 0,0-13 129,-9 0-129,9 0 129,-13-18-129,7-1 0,3-6 0,3-6 0,0-4-129,6 0-258,0-6-774,12 4-3483,-3-1-258,4 2 0,-2 4-387</inkml:trace>
  <inkml:trace contextRef="#ctx0" brushRef="#br0" timeOffset="11701.17">8891 9905 11868,'15'-13'4902,"-4"8"-516,4 5 258,1 13-3354,-1 6-645,5 13-129,-6 11 0,0 13-258,-6 8-129,-5 7-129,-3 7-645,-11-6-1161,-3 6-2709,-10-4-129,0-6-129,-7-9-516</inkml:trace>
  <inkml:trace contextRef="#ctx0" brushRef="#br0" timeOffset="12000.1999">8339 9945 7611,'-47'-28'4644,"20"28"-129,-2 15-258,0 22-1935,-6 13-1032,8 20-258,-4 9-258,7 16-129,2 2-258,10 7 0,11 0-129,7 0 0,15-9-774,10-15-3096,13-12-645,6-12-387,6-17-387,-1-14-258</inkml:trace>
  <inkml:trace contextRef="#ctx0" brushRef="#br0" timeOffset="20245.0243">5076 13016 7998,'-6'-10'4386,"6"10"0,0 0-516,0 0-3096,-10 0-258,7 8-258,-5 10 0,-4 5 0,-3 9 0,-6 2-129,-3 4 258,-4 6-258,-4 2 0,-1-5 0,2 2-129,3-5 129,4-4 0,5-2 0,8-4-129,7-7 387,7-2-258,12-7 129,10-4-129,10-6 129,9-2 0,8-5 0,8-7 0,6-5-129,6 0 129,0-4-129,-1 1 0,-4 3-129,-7 0-129,-6 6-645,-16 0-1419,-6 7-2193,-12 4-258,-10 0-258,-10 0-258</inkml:trace>
  <inkml:trace contextRef="#ctx0" brushRef="#br0" timeOffset="20544.0542">5217 13128 10836,'-6'-53'4773,"3"36"-516,3 17 0,0 0-3612,-9 12-387,9 15 0,0 16 0,-1 10-129,-1 13 0,-2 9 0,3 7-129,-1 2 129,2-4-387,2-1-516,0-15-2322,6-6-1161,2-11-258,1-13-258,-1-16-516</inkml:trace>
  <inkml:trace contextRef="#ctx0" brushRef="#br0" timeOffset="21057.1054">5969 12962 6837,'14'-57'4515,"-14"36"0,-3 4-387,-7 1-2451,-1 15-774,-4 1-258,1 9 0,-5 10-258,-1 11 0,-2 8-129,2 11 0,-3 6 0,5 11 129,-1 6-258,4 4 0,3 3-129,3 0 129,7-3-129,2-6 0,3-5 0,6-12 0,5-11 0,3-11 129,0-11 0,4-13 0,2-10 0,1-13 0,-2-8 0,2-8 0,-5-7 0,0-4 0,-5 1 0,-6-2-129,-5 6 129,-3 4 0,-5 6 0,-7 7-129,-2 8 0,-7 8 0,0 5-387,-7 7-1548,1 10-2580,-4 0 0,6 2-645,2-1-258</inkml:trace>
  <inkml:trace contextRef="#ctx0" brushRef="#br0" timeOffset="21238.1236">6271 13597 10707,'33'102'4773,"-26"-48"-387,-7 1-516,-4-5-4386,-2 4-2709,-4-9-774,2-6-258,-2-7-645</inkml:trace>
  <inkml:trace contextRef="#ctx0" brushRef="#br0" timeOffset="21621.1619">6689 13147 11868,'-26'-24'4902,"17"19"-516,9 5 129,-13 6-3999,8 11-387,5 8 0,0 14 129,0 7-129,3 9 0,0 7-129,1 5 0,1 3-258,-2-4-774,4-2-2322,-5-12-1161,4-6 0,-5-13-387,3-10-258</inkml:trace>
  <inkml:trace contextRef="#ctx0" brushRef="#br0" timeOffset="21948.1946">6980 13251 8256,'89'-57'4902,"-47"45"-387,-2 8-258,-3 4-2064,-1 10-1548,-9 7-387,-4 11 0,-10 1 0,-8 6-129,-6 2 129,-10 2-129,-11 0 129,-5-1-129,-8-8 129,-3-2 129,-2-9-129,2-7 129,0-10 0,5-6-129,3-13 129,8-12-258,8-8 129,7-4-258,7 0-516,0-2-3870,20 2-129,4 3-516,6 4-258</inkml:trace>
  <inkml:trace contextRef="#ctx0" brushRef="#br0" timeOffset="31681.1678">11312 13137 7611,'6'-33'4644,"-5"18"0,-1 1-387,0 14-2193,0-12-1419,0 12-129,-8 9 0,-2 9 0,-5 7-258,-4 10 0,-6 6 0,-4 7-129,-5 1 0,-2 6 0,1-2 0,3-1 0,6-1-129,7-7 129,9-7 0,10-3 129,10-12-129,15-6 129,11-13 0,12-3 0,8-7-129,8-10 129,5-3-129,4-4-129,-2 0 0,-3-2-387,-4 9-774,-10-4-3225,-3 5-387,-11 0 0,-11 7-387</inkml:trace>
  <inkml:trace contextRef="#ctx0" brushRef="#br0" timeOffset="31945.1942">11438 13264 12771,'-19'-46'4644,"13"33"-129,6 13-258,-6 22-3870,6 13-129,0 12 0,0 16-129,0 13 0,4 9 0,2 6-903,-2-6-2193,7-3-1290,-1-7-516,3-12 0,0-13-903</inkml:trace>
  <inkml:trace contextRef="#ctx0" brushRef="#br0" timeOffset="32289.2286">12059 13368 8901,'114'-75'5160,"-57"51"-387,-4 10-258,-6 4-1935,1 15-2064,-5 11-387,-4 7 0,-9 7 0,-6 6-129,-14 3 0,-10 4 0,-10 0 129,-14-1-129,-7-3 129,-7-5 0,-5-8 0,-1-8 129,0-13 0,4-6 0,4-18-129,11-13 129,8-11-129,10-13-129,8 1-387,12-8-1419,13 7-2580,6 1-258,8 9-258,4 7-258</inkml:trace>
  <inkml:trace contextRef="#ctx0" brushRef="#br0" timeOffset="32597.2594">13048 13670 15093,'4'-11'5031,"-4"11"0,2 16-387,-5 10-4386,-7 10-258,-2 10-258,-3 2-387,3 13-2709,-7-7-1548,2 1 0,-1-11-645,7-8-129</inkml:trace>
  <inkml:trace contextRef="#ctx0" brushRef="#br0" timeOffset="32997.2987">13454 12930 8256,'-23'2'4644,"23"-2"-258,-14 14-129,10 6-2451,-2 0-903,6 10 129,0 8-258,6 12-129,1 5-129,5 12-129,1 7-129,1 4-129,-1 3-129,0-3-129,-1-1-645,-2-16-1161,-2-3-2580,-3-12 0,-2-11-387,-3-12-387</inkml:trace>
  <inkml:trace contextRef="#ctx0" brushRef="#br0" timeOffset="33485.3482">13938 12927 10965,'11'-42'4515,"-10"33"-387,-1 9-129,-5 5-3483,-5 16 0,-2 9-129,-5 10 0,-3 12 129,-4 8-258,0 10 129,-1 4-129,4 7 0,1-3-129,5-1 0,5-7-129,8-4 0,5-11 0,9-11 129,6-10-129,4-10 129,2-10 0,5-11-129,1-5 129,-2-13-129,-1-7 129,-6-7 0,-3-5 0,-5 1-129,-3-2 129,-7 2 0,-3 5 0,-6 5-129,-7 6 0,-6 7-129,-4 10-645,-11 3-3612,2 9-129,-3 2-387,-4-2-516</inkml:trace>
  <inkml:trace contextRef="#ctx0" brushRef="#br0" timeOffset="69545.9537">6423 16559 9546,'2'-35'4902,"0"26"-258,-2-2-258,0 11-3225,-3-10-516,3 10 0,-8 0-258,8 0-129,-19 19-129,6 5-129,-4 5 0,-2 5 129,-4 7-129,-1 3 129,-1 1-129,2 1 0,2-2 0,3-3 0,5-4 0,6-4 0,5-6 0,3 0 0,8-6 0,7-4 129,5-6 0,6-5 0,5-3 0,6-3 0,4-3 0,1-7-129,0-4 0,1-1-129,-4 1-129,-7-5-1032,4 4-3225,-9-2 129,-4 3-645,-5-3 129</inkml:trace>
  <inkml:trace contextRef="#ctx0" brushRef="#br0" timeOffset="69817.9811">6669 16489 10191,'0'0'4644,"0"0"-258,-11 7-129,5 17-3612,0 12-516,1 5 0,0 9 129,1 12-129,1 9 0,2 5 0,1 2-258,2-3-645,1-10-903,5 3-2580,0-8-129,-1-6-387,0-12-387</inkml:trace>
  <inkml:trace contextRef="#ctx0" brushRef="#br0" timeOffset="70334.0327">7264 16422 645,'-15'-13'3483,"1"13"516,0 9-258,-5 4-1032,1 1-1161,0 8-129,-4 4 129,4 9-258,-2 3-387,4 9 129,-1 6-387,5 10 0,3 2-129,6 7 129,3-9-387,5-2 0,7-6 0,4-6-129,5-14 0,1-8 0,2-14 0,-1-6 129,0-7-129,-2-7 0,1-13 129,-3-6 0,-5-6-129,-2-2 129,-8-4-129,-1 2 0,-3 2 129,-6 4-129,-6 6 0,-4 12-129,-5 10 0,-6 7-129,0 16-516,-9 1-3741,2 8-258,0-3-258,4-3-258</inkml:trace>
  <inkml:trace contextRef="#ctx0" brushRef="#br0" timeOffset="70523.0516">7642 17057 13029,'17'114'4773,"-20"-54"-258,-16-7-1032,-7 1-5805,-3-3-1548,-4-3-516,1-11-516,-2-5-645</inkml:trace>
  <inkml:trace contextRef="#ctx0" brushRef="#br0" timeOffset="71087.108">6848 16773 5289,'0'0'4644,"0"0"-129,0 0-129,0 0-1806,0 0-774,0 0-129,0 0-645,0 0-258,-10-3-129,10 3-258,-17 0 0,4 0-258,-7 4-258,-3-2-387,0 8-1290,-4-5-2838,1 2 0,0-1-516,5-2-258</inkml:trace>
  <inkml:trace contextRef="#ctx0" brushRef="#br0" timeOffset="71838.1831">7864 16604 7353,'-10'-1'4386,"10"-14"-129,0 5-258,0 10-1935,9-18-1032,5 10-129,-4-7-129,9 7-129,-3 2-258,2 1 0,-1 3-129,3 2 0,-6 3 0,-1 13-129,-5 6-129,-5 4 129,-3 4-129,-3 5 129,-6 3 0,-4 0 0,0 1-129,-1-4 0,3-3 129,4-2-258,3-2 258,4-1-129,4-5 0,3-3 129,10-5-129,2-4 129,5-6 0,7-4 0,2-11 0,5-4-387,5-2-645,-4-9-3354,5-1-258,-4-4-387,-1 1-129</inkml:trace>
  <inkml:trace contextRef="#ctx0" brushRef="#br0" timeOffset="72506.2499">8516 16370 11997,'-2'-30'4773,"6"17"-387,1-2 129,7 0-3741,1-3-258,8 5 0,-2 1-129,6 7 0,-1 5-129,-2 5-129,-2 14 0,-8 8-129,-6 9 0,-6 3 0,-7 4 0,-7 1 0,-3 0-258,-1-8 258,4-5-129,5-9 129,8-5-129,3-7 258,12-3-129,11-7 0,3 0 0,6 0 129,0 1-129,3 3 129,-3 1-129,-3 4 129,-7 4 0,-7 6 0,-13 5 129,-4 5 0,-18 4 0,-7 5 0,-11 2-258,-8-1-774,-3 0-3612,-2-8-258,0-9-258,3-11-516</inkml:trace>
</inkml:ink>
</file>

<file path=ppt/ink/ink3.xml><?xml version="1.0" encoding="utf-8"?>
<inkml:ink xmlns:inkml="http://www.w3.org/2003/InkML">
  <inkml:definitions>
    <inkml:context xml:id="ctx0">
      <inkml:inkSource xml:id="inkSrc0">
        <inkml:traceFormat>
          <inkml:channel name="X" type="integer" max="32767" units="in"/>
          <inkml:channel name="Y" type="integer" max="32767" units="in"/>
          <inkml:channel name="F" type="integer" max="32767" units="dev"/>
        </inkml:traceFormat>
        <inkml:channelProperties>
          <inkml:channelProperty channel="X" name="resolution" value="3971.75757" units="1/in"/>
          <inkml:channelProperty channel="Y" name="resolution" value="5295.24854" units="1/in"/>
          <inkml:channelProperty channel="F" name="resolution" value="0" units="1/dev"/>
        </inkml:channelProperties>
      </inkml:inkSource>
      <inkml:timestamp xml:id="ts0" timeString="2012-08-14T16:11:08.616"/>
    </inkml:context>
    <inkml:brush xml:id="br0">
      <inkml:brushProperty name="width" value="0.05292" units="cm"/>
      <inkml:brushProperty name="height" value="0.05292" units="cm"/>
      <inkml:brushProperty name="color" value="#FF0000"/>
    </inkml:brush>
  </inkml:definitions>
  <inkml:trace contextRef="#ctx0" brushRef="#br0">13289 9738 9030,'3'-27'5031,"-3"17"-258,0 10-258,-2-14-2193,2 14-1419,-13 7-258,1 8 0,-7 2-258,-1 6-258,-6 7 0,-4 5 0,-2 2-258,2 4 129,0-1 0,4 0-129,3-1 0,5-2 129,4-4-129,7-4 129,6-4 0,1-6 129,11-5 129,7-4 0,5-5 0,9-3 129,5-2 0,8-7 0,5-3 0,-2-2-129,2-2 129,-3 2-258,-4 0-129,-5 1-258,-4 7-774,-14-5-2709,1 8-1290,-7-3 258,-2 4-645,-3-3-387</inkml:trace>
  <inkml:trace contextRef="#ctx0" brushRef="#br0" timeOffset="333.0333">13438 9836 13029,'-9'-6'5031,"-4"-2"-258,13 8-387,-12 0-2967,12 0-387,-8 17-258,5 2-258,-3 8-129,3 10-129,-5 10 0,0 10-129,-1 8 0,-3 3 0,2 2-129,1-5 0,-1-2-387,2-12-516,8-6-3354,-2-15-774,2-8 129,6-12-645</inkml:trace>
  <inkml:trace contextRef="#ctx0" brushRef="#br0" timeOffset="721.0721">13724 9927 13932,'33'-25'4902,"-25"25"0,-1 3 129,-7-3-4128,14 24-129,-6-8-258,3 7 129,0-2-258,1 4 0,1-2-258,1 0 0,2-4 1,3-2-130,2-7 0,2-5 0,2-5 0,5-7 0,-2-10 0,0-5 0,-6-5 0,-3-4 0,-8-3 0,-6 0 0,-7 2 0,-10 6 0,-8 5 0,-3 5 0,-8 8 0,0 7 0,-2 2 0,3 10 0,6 2 0,4-9-1936,13 10-2837,7-14-645,14 15 258,8-14-903</inkml:trace>
  <inkml:trace contextRef="#ctx0" brushRef="#br0" timeOffset="893.0893">14342 10010 15609,'11'88'5289,"-16"-35"-129,-14-2-387,-5 6-3612,-5-2-386,-2-5-775,0-1-388,-1-11-4256,10-7-258,5-13-387,12-8-387</inkml:trace>
  <inkml:trace contextRef="#ctx0" brushRef="#br0" timeOffset="1293.1293">14845 9639 16125,'-14'-41'5160,"5"33"0,4 13-258,-9 17-3741,10 14-902,-4 8-259,1 8 0,0 9 0,1 4 0,1-1 0,4-4 0,1-4 0,1-10-646,14-7-4256,-4-11-129,5-6-129,0-15-387</inkml:trace>
  <inkml:trace contextRef="#ctx0" brushRef="#br0" timeOffset="1600.16">15057 9959 12384,'-3'48'4902,"-3"-24"-258,6 1-258,-1-9-2838,8-2-387,4-14-258,8 0-129,4-12-129,4-6-129,1-7 0,-1-9-258,-3-2-128,-3-3-130,-7 2 0,-4 4 0,-10 4 0,-7 7 0,-14 10 0,-6 12 0,-8 4 0,-4 18 0,-3 6 0,2 4 0,5 8 0,6-6-4645,15-1-515,10-9-129,10-6-387</inkml:trace>
  <inkml:trace contextRef="#ctx0" brushRef="#br0" timeOffset="31154.1151">23874 7227 6450,'8'-10'5031,"-8"10"0,0 0-645,0 0-1806,0 0-774,0 0-645,0 0-258,-8 19-516,-2-2 0,0 9-129,-2 3 129,-5 5-258,-2 6-258,-3-7-903,2 5-3483,-3-1-129,-1-7-774,0-3-129</inkml:trace>
  <inkml:trace contextRef="#ctx0" brushRef="#br0" timeOffset="32346.2343">24385 6558 5547,'0'0'4902,"0"0"-258,39-36-129,-39 36-2838,0 0 0,0 0-774,0 0-387,0 0 258,0 0-258,0 0 0,0 0-129,0 0 0,-20 49-129,20-49 0,0 0-129,-37 60 0,37-60-129,-27 48 129,27-48-129,-27 51 0,27-51 129,-22 52-129,22-52 258,-17 46-129,17-46 258,0 0-129,4 54 129,-4-54 0,0 0-129,52 27 0,-52-27-129,59 6 0,-59-6 0,71 0-129,-31-4-129,-2-1 0,1-1 0,0 1-516,-1-5-387,-2 5-2709,-36 5-1548,60-13-129,-60 13-129,38-9-129</inkml:trace>
  <inkml:trace contextRef="#ctx0" brushRef="#br0" timeOffset="32729.2726">24626 6733 9159,'0'0'5547,"0"0"-129,-35-45-129,35 45-2838,0 0-903,0 0-387,0 0-645,0 0 0,0 0-258,0 0 0,0 0 0,0 0 0,0 0-128,0 0-130,-28 58 0,28-58 0,-3 64 0,3-64 0,-5 71 0,5-71-1420,-4 72-3869,4-72-258,-3 76-258,3-76-387</inkml:trace>
  <inkml:trace contextRef="#ctx0" brushRef="#br0" timeOffset="34585.4582">24682 6804 3096,'0'0'3225,"0"0"-387,0 0-645,0 0-387,0 0-258,0 0 0,0 0 0,0 0 0,0 0-129,0 0 0,0 0-258,0 0 129,0 0-258,0 0-129,0 0 0,0 0-258,-37-37 0,37 37-129,0 0 0,0 0-129,0 0 0,0 0-129,0 0 0,0 0 0,0 0-129,0 0 129,0 0 0,0 0-129,0 0 0,0 0 0,0 0 0,0 0 0,0 0 1,0 0-130,0 0 0,0 0 0,-36-25 0,36 25 0,0 0 0,0 0 0,0 0 0,0 0 0,-15 40 0,15-40 0,0 0 0,-16 49 0,16-49 0,-14 44 0,14-44 0,-16 54 0,16-54 0,-16 61 0,16-61 0,-17 62 0,17-62 0,-17 60 0,17-60 0,-13 58 0,13-58 0,-13 50 0,13-50 0,0 0 0,-12 55 0,12-55 0,0 0 0,0 0 0,0 0 0,-12 43 0,12-43 0,0 0 0,0 0 0,0 0 0,0 0 0,0 0-2194,0 0-3353,0 0-258,0 0-258,0 0-645</inkml:trace>
  <inkml:trace contextRef="#ctx0" brushRef="#br0" timeOffset="44237.4233">12570 13222 7611,'0'0'4773,"0"0"-258,0 0-258,0 0-2838,0 0-387,-11 8-258,4 3 0,-5 2-387,0 6-129,-5 2-129,-2 2 0,-2 3 0,-2 3-129,-2 3 0,-1 1 0,-2-1 0,1 0 129,1 0-129,3-1 0,1-4 0,6-2 129,3-5-129,3-1 129,7-7 129,3-2 129,0-10-129,18 10 258,2-10-129,6 0 129,6-3-129,6-1 0,4-4-129,4 1 0,2 1-129,0 2 0,-3 1 0,-2 2 0,-3 1-129,-5 0 129,-7 0-258,-2 1 0,-6 2-129,-6-3-387,1 3-516,-15-3-2709,11-5-1290,-11 5-129,8-12-258,-8 2-129</inkml:trace>
  <inkml:trace contextRef="#ctx0" brushRef="#br0" timeOffset="44573.4569">12702 13372 9030,'-19'-36'5289,"9"20"-387,2 10-129,-7-2-2967,15 8-645,-16 6-258,11 11-129,-3 2-258,1 8-129,-1 5 0,0 7-129,-1 3 129,-1 7-129,-2 2-129,0 4 0,0 3 0,0-4 0,-2-1 0,4-4 0,1-6-258,0-9-387,6-1-1548,-1-16-2967,4-5-129,0-12-258,0 0-387</inkml:trace>
  <inkml:trace contextRef="#ctx0" brushRef="#br0" timeOffset="45177.5173">13125 13213 7224,'4'-22'5160,"-4"22"129,0-15-387,0 15-1032,0 0-2580,0 0-387,-12 0-129,6 7-129,-3 6-387,-3 13 0,-4 5-129,-2 10 0,-2 8-129,-2 9 129,-2 8-258,3 4 129,3 0 129,4-5-258,5-4 129,5-8 129,4-10-129,7-9 0,6-12 129,5-9-129,4-7 129,3-6 0,4-8-129,-2-8 0,0-6 129,2-2-129,-2-3 129,-5-1-129,-3 1 0,-6 2 129,-5 0-129,-5 5 129,-3 3 0,-6 7-129,-8 1 0,-4 6 129,-4 3-129,-4 5 0,-3 7 0,-2 5 0,-2 1-129,1 3-258,5 1-774,-4-4-3741,13-1-258,4-9-129,14-8-645</inkml:trace>
  <inkml:trace contextRef="#ctx0" brushRef="#br0" timeOffset="45362.5358">13495 13761 14061,'43'88'5547,"-40"-40"-258,-9 3-387,-12-2-4128,-6 4-516,-7-3-129,-5-4-1419,1 1-3483,-4-10-645,2-7-129,5-13-387</inkml:trace>
  <inkml:trace contextRef="#ctx0" brushRef="#br0" timeOffset="48301.8297">13966 13209 3870,'0'0'4644,"2"-11"-129,-2 11-387,0-10-1677,0 10-387,0 0-387,6-7-258,-6 7-387,0 0-129,3-10 0,-3 10-129,0 0-258,0 0 0,0 0 0,0 0-129,0 0-129,0 0 0,0 0-129,4 5 129,-4 5 0,1 3-129,-1 4-129,0 6 258,0 7-258,0 5 129,0 4-129,0 7 0,0 3 0,0 6 0,0 2 129,0 0-129,-1-4 0,-1 0 129,0-5-129,1-6 0,-1-8 0,2-7 0,0-8-258,0-7-258,0-3-2193,0-9-2451,0-8 129,0-12-645,0-2-387</inkml:trace>
  <inkml:trace contextRef="#ctx0" brushRef="#br0" timeOffset="48857.8853">14365 13343 9417,'2'-24'5418,"3"11"-387,4-3 0,3 5-2967,0-6-903,6 5-258,0-1-129,1 9-258,3 3-129,0 1 0,1 10-258,-1 6-129,0 5 129,-3 4-129,-4 5-129,0 1 129,-8 3 0,-1 2 0,-6 0 0,-4-2 129,-8 1-129,-2-1 0,-5 0 129,-3-4-129,-6-3 0,-1-5 129,0-5-129,-3-5 129,2-10 0,2-4-129,4-10 258,3-10-129,4-10 0,6-6 0,5-3 0,6-5 1,0 2-130,8 1 0,1 3 0,3 4-259,4 14-902,-7 1-3741,8 6-516,-6 3 129,6 3-516</inkml:trace>
  <inkml:trace contextRef="#ctx0" brushRef="#br0" timeOffset="49210.9206">15075 13602 12255,'12'39'5418,"-13"-15"-258,-7 8-258,-13 4-3999,-5 7-516,-8 3 0,-3 7-129,-7 1-387,-4-7-2709,4 3-1935,1-9-387,9-7-258,6-10-645</inkml:trace>
  <inkml:trace contextRef="#ctx0" brushRef="#br0" timeOffset="49741.9737">15447 13128 11352,'5'-10'5289,"1"1"-645,-6 9 258,0 0-3741,0 7-774,-5 7 0,-2 6 0,-6 9-258,-3 5 0,-5 6 0,0 2-129,-3 1 0,3 0 0,3-3 0,5-2 0,7-7 258,6-4 0,14-7 129,9-3 0,9-10 0,7-4 129,6-3-129,5-5-129,-1-5 0,4-2-129,-5-3-129,-3 1 0,-6 2-258,-7-2-387,-4 8-516,-13-4-3483,2 6-645,-17 4-129,9-12-387</inkml:trace>
  <inkml:trace contextRef="#ctx0" brushRef="#br0" timeOffset="50030.0025">15676 13262 14190,'-7'-11'5418,"-2"3"-129,9 8-1032,0 0-3354,-6 13 0,1 3-387,0 8 0,-2 6-129,-1 7-129,-2 7-128,-2 8-130,1 6 0,-3-2 0,1 0 0,0-3 0,4 2-1162,-3-13-3998,6-4-129,-1-14-258,7-7-645</inkml:trace>
  <inkml:trace contextRef="#ctx0" brushRef="#br0" timeOffset="79294.9287">12452 16769 10320,'22'-50'5289,"-4"21"-516,1-6 0,2 1-4257,5 3-516,5 3-129,3 9 129,-2 10-129,0 12 129,-4 19 258,-5 13-129,-8 17 129,-9 18-129,-6 11 0,-1 12-387,-12-1-1677,-1 3-2451,4-3-774,2-8-129,3-13-516</inkml:trace>
  <inkml:trace contextRef="#ctx0" brushRef="#br0" timeOffset="79431.9424">12962 17783 10965,'53'63'387,"-37"-50"-258,-12-20-129,-4-16-2451</inkml:trace>
  <inkml:trace contextRef="#ctx0" brushRef="#br0" timeOffset="79866.9859">13410 16304 13932,'26'8'5676,"-7"-17"-129,4-3-516,-7 0-5160,10 4 0,2 8-129,2 9 129,-2 16-129,-7 11 129,-6 20 0,-8 9 129,-4 10 129,-4 12 0,-6 2-129,-6 1 129,0-3-129,-1-11-1548,3-9-3225,4-13-387,4-12-258,3-14-387</inkml:trace>
  <inkml:trace contextRef="#ctx0" brushRef="#br0" timeOffset="80012.0004">13875 17350 13932,'32'70'258,"-19"-63"0,-2-15-258,-4-27-5805</inkml:trace>
  <inkml:trace contextRef="#ctx0" brushRef="#br0" timeOffset="80303.0295">14431 16297 15351,'20'0'5547,"-3"-14"-258,1-12-387,6 1-5160,8 8-129,5 7 0,4 13 129,-3 24 0,-7 17 0,-12 21 387,-11 16-129,-10 17 0,-15 8 0,-7 5-774,0-2-3999,-7-7-129,-1-8-129,3-12-645</inkml:trace>
  <inkml:trace contextRef="#ctx0" brushRef="#br0" timeOffset="178642.8625">18976 10923 15738,'-6'-34'4902,"6"34"0,0 18-258,7 14-4128,2 18-129,4 16 0,0 13 129,2 17-387,2 15 258,-2 4-258,-1-2 1,-2-4-130,-1-9 0,1-12 0,-7-13 0,2-18 0,-4-16 0,0-14 0,-2-18 0,-1-9 0,-3-27 0,-1-13 0,-3-21 0,0-23 0,-2-21 0,1-17 0,-3-20 0,0-5 0,2 2 0,1 8 0,1 15 0,2 22 0,0 18 0,2 26 0,3 25 0,0 21 0,0 10 0,4 18 0,5 15 0,0 9 0,5 18 0,6 5 0,7 8 0,3 4 0,5 7 0,4 0 0,3 1 0,2-6 0,-1-4 0,-4-3 0,-5 1 0,-9-10-388,-5 1-4514,-13-7-129,-5 0-387,-11-13-387</inkml:trace>
  <inkml:trace contextRef="#ctx0" brushRef="#br0" timeOffset="178823.8806">19038 11626 16899,'-12'-49'5289,"20"24"-129,15 2-258,1-12-4385,11-2-517,7-5 0,3-2 0,7 3-3871,-4-5-1031,-2 2-258,-6-3-387</inkml:trace>
  <inkml:trace contextRef="#ctx0" brushRef="#br0" timeOffset="179106.9089">19435 10446 13803,'-39'8'5289,"26"2"-387,5 2 0,8 19-2193,8 2-2064,10 15-128,3 14-517,4 20 0,5 13 0,0 11 0,3 4 0,-3 0 0,-1-3 0,-3-9 0,-1-13 0,-7-23 0,0-12-4903,-5-20-386,-1-14-129,-3-19-387</inkml:trace>
  <inkml:trace contextRef="#ctx0" brushRef="#br0" timeOffset="179390.9373">19671 10485 15093,'-37'-53'5547,"17"41"-387,9 10-387,-4-1-2967,9 11-1418,4 9-388,2 13 0,8 10 0,8 13 0,7 12 0,3 17 0,5 10 0,2 5 0,1 3 0,0-3 0,-2-4 0,-4-9 0,-3-6 0,-12-22-1033,3-9-4127,-9-18-645,3-12 129,-10-17-903</inkml:trace>
  <inkml:trace contextRef="#ctx0" brushRef="#br0" timeOffset="180766.0748">20713 10432 15867,'-6'-46'5031,"-2"31"-129,-12-1-387,-1 13-3612,-5 3-516,0 5 0,0 12-258,3 4-129,2 4 0,8 4 0,11-2 0,8 1 0,13-5 0,10-2 0,6-4 0,8 3 0,3 0 0,-2-3 0,-4 0 129,-7 4-129,-9 1 129,-10 6 129,-12 5-128,-8 0-130,-14 3 0,-8 5 0,-3-4 0,-2-3 0,1-10 0,4-12 0,10-7-1549,2-15-3224,14-12-258,2-12 129,12-3-774</inkml:trace>
  <inkml:trace contextRef="#ctx0" brushRef="#br0" timeOffset="181495.1477">20908 10451 15867,'0'0'5160,"0"0"0,-7 6-387,9 7-3354,-1-1-1031,7 6-388,0 1 0,2 8 0,4-3 0,3 0 0,2-4 0,-1-4 0,-1-4 0,0-5 0,-2-7 0,-4-9 0,-5-7 0,-3-8 0,-2-5 0,-1-3 0,0 0 0,0 1 0,-4 6 0,4 6 0,1 8 0,8 11 0,2 6 0,2 10 0,2 5 0,2 4 0,4 1 0,-3 3 0,2 0 0,-2-8 0,1-4 0,-6-14-775,2-3-3869,-8-8-516,0-8-129,-7-19-258,0-3 2580,-11-22 1290,-3-10 903,-6 4 2193,-4-4 3225,4 5 258,-2 4-258,6 13 129,0 8-2193,14 27-774,2 13-516,12 16-515,6 16-775,4 11 0,5 7 0,3 7 0,-2-2 0,0-1 0,-5-4 0,-4-9 0,-3-10 0,-6-8 0,-1-13 0,-9-10 0,10-10 0,-5-13 0,1-8 0,2-2 0,1-2 0,1 2 0,0 4 0,0 10 0,-2 11 0,-8 8 0,7 20 0,-7 5 0,-8 8 0,-2-2 0,5 6-3355,-7-9-1934,7-3-129,2-13-516</inkml:trace>
  <inkml:trace contextRef="#ctx0" brushRef="#br0" timeOffset="182494.2476">21706 9903 15609,'-31'-5'5160,"9"9"-129,2 6-258,-4 0-3741,6 4-258,1 1-386,5 3-388,9 2 0,3 2 0,9 2 0,10-2 0,3 3 0,1 1 0,1 1 0,-4-1 0,-7 6 0,-7 0 0,-6 0 0,-8-4 0,-4-3 0,-2-7 0,-1-4 0,1-12 0,14-2 0,-4-16 0,11-3 0,9-5 0,4-2 0,3-1 0,3 1 0,5-2 0,-2 6 0,-3 1 0,-2 1 0,-6 3 0,-4 3 0,-2 2 0,-12 12 0,8-15 0,-8 15 0,0 0 0,0 0 0,-3-9 0,3 9 0,0 0 0,0 0 0,0 0 0,3-9 0,-3 9 0,16-16 0,-5 5 0,3-4 0,-4-1 0,-1-2 0,-2-2 0,-3-4 0,-3-1 0,-1-2 0,-1 2 0,-9 1 0,4 5 0,-4 6 0,0 4 0,-2 11 0,-2 13 0,-2 13 0,6 7 0,2 6 0,2 2 0,5 1 0,5-3 0,10-7 0,4-8 0,7-11 0,2-9 0,3-6 0,3-13 0,0-7 0,0-9 0,-6-9 0,-4-6 0,-3-12 0,-5-11 0,-3-4 0,-4-6 0,-2 4 0,-6 6 0,0 7 0,0 8 0,0 19 0,-1 18 0,1 15 0,-2 15 0,2 16 0,5 10 0,7 9 0,5 7 0,2 3 0,2-1 0,1-2 0,0-4 0,-3-7 0,-4-7 0,-1 2 0,-14-13-5032,0-1-515,-8-12-129,-6 0-645</inkml:trace>
  <inkml:trace contextRef="#ctx0" brushRef="#br0" timeOffset="182623.2605">22200 9819 16770,'41'-64'5289,"-14"30"-387,4-2-1806,-5 7-7095,6-5-774,-1 2-387,-5-2-774</inkml:trace>
  <inkml:trace contextRef="#ctx0" brushRef="#br0" timeOffset="183655.3637">22475 9353 14190,'8'-7'5160,"-8"7"-129,0 0-129,-5-3-3483,5 3-387,-10 0-387,10 0-257,0 0-388,-7 13 0,7-13 0,10 9 0,4-4 0,4 5 0,5 0 0,1 1 0,0 2 0,-2 1 0,-5 5 0,-6 1 0,-11 4 0,-7 5 0,-11 2 0,-7 1 0,-4-2 0,-1-4 0,7 0-2323,0-20-2708,11-6-516,7-14-129,7-13-387</inkml:trace>
  <inkml:trace contextRef="#ctx0" brushRef="#br0" timeOffset="185323.5305">19164 9238 14319,'-16'16'5031,"3"-12"-258,0 10 129,-6 0-3096,6 14-645,-4 4-386,7 9-775,1 4 0,6 7 0,3-4 0,5 1 0,7-6 0,6-11 0,5-15 0,5-10 0,0-15 0,3-11 0,-3-12 0,-1-6 0,-8-9 0,-1-7 0,-8-2 0,-7-8 0,-3 5 0,-5-3 0,-4 7 0,-1 4 0,1 11 0,0 10 0,8 17 0,1 12 0,3 27 0,6 10 0,6 11 0,6 10 0,1 2 0,7 2 0,-3-4 0,-3-4 0,-2-8 0,-4-9 0,-2-10 0,-7-9 0,-8-18 0,0 0 0,0-7 0,-3-17 0,-4-7 0,3-5 0,0-2 0,-1 5 0,5 2 0,0 11 0,9 8 0,5 12 0,4 2 0,2 9 0,2 2 0,5 0 0,1-1 0,6-5 0,-4-5 0,0-2 0,-2-10 0,-2-4 0,-2-4 0,-7-4 0,-4-3 0,-8-4 0,-3 0 0,-2 2 0,-7 0 0,-2 4 0,-4 7 0,0 5 0,1 11 0,-1 11 0,3 8 0,0 9 0,3 4 0,5 1 0,2 0 0,4-6 0,8-6 0,3-9 0,5-10 0,9-5 0,2-14 0,-2-8 0,4-8 0,-1-5 0,-2-6 0,-3-2 0,-5 0 0,-9 5 0,-4 4 0,-7 6 0,-2 8 0,-7 13 0,-3 10 0,-2 12 0,-4 12 0,2 7 0,4 5 0,1 3 0,6-3 0,3-2 0,5-9 0,9-11 0,6-11 0,5-3 0,3-15 0,0-7 0,0-7 0,-2-7 0,-5-5 0,-7-1 0,-5-1 0,-6 2 0,-3 5 0,-7 0 0,-5 7 0,-2 4 0,-3 7 0,1 5 0,-5 2 0,3 5 0,0 1 0,4 3 0,2 1 0,12 1 0,-8 8 0,10 6 0,11 10 0,5 8 0,4 6 0,3 6 0,5 3 0,-3 1 0,0-5 0,-2-5 0,-2-8 0,-5-11 0,2-4 0,-10-15-3226,8-4-2321,-7-15 129,3-4-645</inkml:trace>
  <inkml:trace contextRef="#ctx0" brushRef="#br0" timeOffset="185779.5761">20324 8860 14190,'-15'-7'5160,"4"14"-129,-6 7-129,1 12-2838,-4-1-1032,3 5-644,0-2-388,4 0 0,2 0 0,6-7 0,5-6 0,9-5 0,6-9 0,7-2 0,6-11 0,0-5 0,1-5 0,-2-2 0,-5-2 0,-4 0 0,-6 1 0,-5 2 0,-7 3 0,0 2 0,-4 6 0,-4-1 0,8 13 0,-10-15 0,10 15 0,0 0 0,0 0 0,6-1 0,3 1 0,4 0 0,1 0 0,0-2 0,0-1 0,0 1 0,-4 1 0,1 1 0,-11 0 0,9 13 0,-9 3 0,0 6 0,-4 7 0,-7 3 0,-1 7 0,-9-8-904,8 3-4385,-4-5-387,1-7 0,3-11-903</inkml:trace>
  <inkml:trace contextRef="#ctx0" brushRef="#br0" timeOffset="186735.6717">20540 8695 12126,'-26'-27'5031,"7"20"-129,4 7-387,-7 5-2967,6 10-387,-2 1-258,7 5-387,3 1-258,7 2 0,6-1-129,11 1 0,10-4 0,5-1-129,5 0 0,-1 0 129,-3-1-129,-5 4 0,-10 5 129,-12 2 0,-10 3-129,-13 2 0,-3 5-2064,-5-14-2451,3-3-516,4-14-129,19-8-645</inkml:trace>
  <inkml:trace contextRef="#ctx0" brushRef="#br0" timeOffset="191059.104">20506 11826 12900,'-33'-82'5289,"18"45"-387,7 13-129,-2 1-3354,5 13-387,5 10-258,-8 5-258,8 23-129,3 19 129,7 14-257,3 17-259,2 19 0,5 13 0,1 5 0,2 4 0,1-4 0,-2-8 0,-1-8 0,-1-16 0,-2-8-2710,-7-20-2321,-3-10-258,-7-16-258,-1-10-258</inkml:trace>
  <inkml:trace contextRef="#ctx0" brushRef="#br0" timeOffset="191315.1296">20469 12827 12513,'21'41'5160,"2"-20"-258,2-9-129,5-2-3354,-1-7-645,3-3 0,-3-9-129,-2-3-258,-5-5 0,-4-2 0,-3-4-129,-5 0 0,-4-4-128,-4-2-130,-2-4 0,0-2 0,0 7-2194,0-8-2579,0 4-258,0-2-387,2 5-387</inkml:trace>
  <inkml:trace contextRef="#ctx0" brushRef="#br0" timeOffset="192239.222">19197 14771 12384,'-8'-31'5289,"8"31"-258,0 0-129,0 11-3999,10 17-129,2 5-258,4 13 0,2 3-129,5 5 129,0-2-129,2-3 0,-3-9-129,-1-6-129,-2-12 0,0-12 0,-3-10 1,-2-10-130,-3-16 0,-1-6 0,-4-14 0,-5-7 0,-2-11 0,-9-5 0,-3-4 0,-2 3-130,-4 4 1,0 4 129,2 9 0,1 12 0,4 11-129,6 14 129,6 16 0,0 6 129,6 21 0,8 9 1,6 8-130,4 9 0,7 3 0,1 2 0,2-3 0,-2-10 0,0-7-259,-6-18-2708,2-2-2322,-6-18 0,1-9-516,-6-23-387</inkml:trace>
  <inkml:trace contextRef="#ctx0" brushRef="#br0" timeOffset="192999.298">19704 14205 13803,'-15'-1'5289,"9"26"-258,-5 10 0,4 15-4257,3 0-258,1 8 0,1-2 0,2-2-129,3-7-129,9-11 0,2-9 0,3-7-128,1-3-130,1-5 0,-3 5 0,-4 2 0,-4 5 0,-6 1-130,-2 0 1,-6 0 0,-1-3 0,-2-7 0,9-15 0,-11 7 0,11-15 129,0-13-129,9-8 129,5-5-129,5-7 129,5-5 0,3-2 0,1-3 0,0 2 0,-3 6 0,-3 0 0,-5 6 0,-7 7 0,-6 2 0,-4 11 0,-3 0 0,3 17 0,-16-12 0,5 12 0,0 5 0,4 8 0,1 7 0,5-1 129,1 3 0,1-7 0,10-3 0,5-12 129,6-6-129,3-15 0,3-10 1,0-7-130,0-4 0,-2-4 0,-7-2 0,-4 3 0,-7 2 0,-7 3 0,-2 8 0,-9 6 0,-6 5 0,-2 10 0,-2 11 0,-5 17 0,4 15 0,1 14 0,4 12 0,7 5 0,7 7 0,4-5 0,11-6 0,11-14 0,5-13 0,6-18 0,3-14 0,2-19 0,-1-12 0,-2-8 0,-5-6 0,-4-2 0,-5-2 0,-2 15-2581,-12-6-2837,0 8-516,-7-1 0,4 3-903</inkml:trace>
  <inkml:trace contextRef="#ctx0" brushRef="#br0" timeOffset="193555.3536">19644 15963 15093,'-24'7'5676,"24"-7"-129,7 0-387,7 3-4644,11 5-387,7 6 0,4 11-129,-1 11 129,-2 8-129,-6 6 0,-9 2 129,-10-2 0,-5-5 1,-7-11-130,-7-11 0,-4-16 0,-2-14 0,1-26 0,3-16 0,2-15 0,7-11 0,5-7 0,9-6-775,14 13-2450,3-4-1935,9 21-387,-1 10-387,6 23-387</inkml:trace>
  <inkml:trace contextRef="#ctx0" brushRef="#br0" timeOffset="193879.386">20125 15859 13416,'0'13'5547,"5"-19"-516,3-13 129,-3-17-4257,6-6-516,0-9-129,0-4 0,-1 4-129,-3 1-129,-7 10 129,0 8 0,-7 12-129,-5 11 0,-4 10 0,-5 18 0,0 16 0,-3 11 129,4 12 0,1 5 129,3 6 0,6-1 0,7-5 130,5-6-388,10-11 0,9-15 0,4-14 0,2-14 0,9-8 0,-3-21-904,7-2-4256,-6-16-387,0 1-129,-6-8-516</inkml:trace>
  <inkml:trace contextRef="#ctx0" brushRef="#br0" timeOffset="194574.4555">20586 15277 13803,'-27'9'5289,"18"0"-129,-6 4-129,7 6-4128,2 8-258,1 12-129,5 2-258,-2 8 0,4 1 129,2-1-129,3-8 1,5-8-259,0-11 0,4-13 0,0-9 0,0-13 0,4-14 0,-2-11 0,-4-6 0,1-8 0,-4 0 0,-3-2 0,-2 5 0,-4 6 0,0 10 0,-2 6 0,0 13 0,0 14 0,0 0 0,10 14 0,-4 8 0,3 6 0,1 0 0,1 0 0,3-3 0,2-4 0,-5-9 0,2-9 0,-2-4 0,-1-14 0,-5-5 0,0-9 0,-4-8 0,-1-4 0,-1-5 0,-4 0 0,1 2 0,3 6 0,-2 5 0,3 10 0,3 12 0,4 11 0,6 13 0,1 11 0,1 7 0,-1 3 0,3 1 0,-1-2 0,-4-7 0,1-6 0,-3-9 0,0-11 0,-3-3 0,0-17 0,0-2-904,-5-15-4514,7-1-258,-3-9-258,3 1-258</inkml:trace>
  <inkml:trace contextRef="#ctx0" brushRef="#br0" timeOffset="194983.4964">21106 14787 15480,'-61'30'5418,"33"-23"-129,12 1-258,2-8-4386,14 0 0,0 0-386,0 11-259,10-1 0,6 3 0,3 5 0,2 8 0,-1 4 0,0 4 0,-2 3 0,-6-2 0,-5-3 0,-4-1 0,-3-7 0,0-6 0,-4-8 0,4-10 0,-16-12 0,11-14 0,1-15 0,4-14 0,1-10 0,10-7 0,7 3-904,1-11-4385,9 13-387,-3 2-129,6 17-774</inkml:trace>
  <inkml:trace contextRef="#ctx0" brushRef="#br0" timeOffset="195335.5316">21457 14437 14190,'-41'9'5418,"13"2"-258,4 9-258,-4-4-3999,6 10-516,4 2 0,7 2-129,10-3 0,8-3 0,4-7-129,15-3 129,-1-2-129,4-4 1,-5-4-130,0 3 0,-6 1 0,-12 5 0,-1 6 0,-11 5 0,-6 5 0,-6 4 0,0-1 0,-5-3 0,6-5-259,-1-21-3353,18-3-1677,-10-27 129,16-9-516,9-22-387</inkml:trace>
  <inkml:trace contextRef="#ctx0" brushRef="#br0" timeOffset="195507.5488">21554 14311 14835,'-4'56'5805,"-2"-7"-129,-3-2-387,9 4-4127,0-2-1162,0 0 0,2-7 0,1-9 0,7-3-3097,-8-17-2192,-2-13-258,0 0-387,12-14-516</inkml:trace>
  <inkml:trace contextRef="#ctx0" brushRef="#br0" timeOffset="195635.5616">21526 14206 13803,'-25'-30'4128,"25"30"-3999,-5-10-129,5 10-4644,12-12-387</inkml:trace>
  <inkml:trace contextRef="#ctx0" brushRef="#br0" timeOffset="196159.614">21651 14178 15222,'0'62'5418,"-1"-35"-129,2 3-129,-1-11-4128,10-1-386,0-9-646,4-7 0,0-2 0,-1-7 0,-2-5 0,-2-6 0,-2-1 0,-5-5 0,-2 4 0,0 4 0,-5 1 0,-2 1 0,-3 7 0,3 1 0,7 6 0,-13-4 0,13 4 0,0 0 0,0-17 0,7 10 0,1-3 0,4 0 0,2 0 0,2 3 0,-1 4 0,-1 2 0,0 1 0,-2 2 0,-2 5 0,-2 0 0,-8-7 0,11 11 0,-11-11 0,0 0 0,10-6 0,-5-6 0,1-4 0,1-1 0,0-1 0,0 1 0,3 3 0,-2 4 0,0 8 0,3 3 0,-4 10 0,3 2 0,-4 4 0,2 1 0,1 2 0,-4-8 0,5 7-3613,-10-19-2192,0 0 0,0 0-645</inkml:trace>
  <inkml:trace contextRef="#ctx0" brushRef="#br0" timeOffset="196687.6668">21869 14226 12384,'-8'-12'5805,"8"12"-387,-4-17-129,4 17-2709,8-14-1806,1 6-257,0 1-517,5 5 0,-3 2 0,1 2 0,-4 10 0,1 5 0,-8 6 0,-1 5 0,-2 5 0,-8 4 0,-3 2 0,-7 0 0,2-1 0,-4-4 0,2-7 0,2-5 0,1-13 0,3-9 0,4-12 0,3-17 0,5-6 0,2-10 0,5-2 0,2-11-1291,8 12-3998,-1-3-258,7 12-258,-2 6-516</inkml:trace>
  <inkml:trace contextRef="#ctx0" brushRef="#br0" timeOffset="197115.7096">22148 14001 13545,'-34'-5'5418,"25"-5"-387,9 10 0,0-11-3741,9 11-258,7 0-258,4 5-128,1 7-646,0 7 0,-4 3 0,-3 0 0,-6 0 0,-2-1 0,-6-4 0,0-4 0,0-13 0,-6 1 0,5-11 0,1-15 0,7-7 0,7-9 0,6-1 0,0-3 0,3 3 0,2 8 0,0 10 0,-2 13 0,-4 11 0,-4 8 0,-3 12 0,-4 7 0,1 10 0,-9-6-5290,3 3-257,-3-10-516,0-3-258</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4440B8F-AC0F-4257-A6F5-032D3448767D}" type="datetimeFigureOut">
              <a:rPr lang="en-US" smtClean="0"/>
              <a:t>8/14/2012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3DC295-A055-447F-AA38-0B1581834FCD}" type="slidenum">
              <a:rPr lang="en-US" smtClean="0"/>
              <a:t>‹#›</a:t>
            </a:fld>
            <a:endParaRPr lang="en-US"/>
          </a:p>
        </p:txBody>
      </p:sp>
    </p:spTree>
    <p:extLst>
      <p:ext uri="{BB962C8B-B14F-4D97-AF65-F5344CB8AC3E}">
        <p14:creationId xmlns:p14="http://schemas.microsoft.com/office/powerpoint/2010/main" val="1657690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3A4D572-997C-4A90-A781-41874A40B157}" type="datetime1">
              <a:rPr lang="en-US" smtClean="0"/>
              <a:t>8/14/2012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2DEB22-47F4-42F8-A5B9-DCB7FBA02218}" type="slidenum">
              <a:rPr lang="en-US" smtClean="0"/>
              <a:t>‹#›</a:t>
            </a:fld>
            <a:endParaRPr lang="en-US"/>
          </a:p>
        </p:txBody>
      </p:sp>
    </p:spTree>
    <p:extLst>
      <p:ext uri="{BB962C8B-B14F-4D97-AF65-F5344CB8AC3E}">
        <p14:creationId xmlns:p14="http://schemas.microsoft.com/office/powerpoint/2010/main" val="35158471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174228-3835-444E-A174-4D30C6200CF3}" type="datetime1">
              <a:rPr lang="en-US" smtClean="0"/>
              <a:t>8/14/2012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2DEB22-47F4-42F8-A5B9-DCB7FBA02218}" type="slidenum">
              <a:rPr lang="en-US" smtClean="0"/>
              <a:t>‹#›</a:t>
            </a:fld>
            <a:endParaRPr lang="en-US"/>
          </a:p>
        </p:txBody>
      </p:sp>
    </p:spTree>
    <p:extLst>
      <p:ext uri="{BB962C8B-B14F-4D97-AF65-F5344CB8AC3E}">
        <p14:creationId xmlns:p14="http://schemas.microsoft.com/office/powerpoint/2010/main" val="1032648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70F630-DE24-4BAE-A7D7-A4156893ADEA}" type="datetime1">
              <a:rPr lang="en-US" smtClean="0"/>
              <a:t>8/14/2012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2DEB22-47F4-42F8-A5B9-DCB7FBA02218}" type="slidenum">
              <a:rPr lang="en-US" smtClean="0"/>
              <a:t>‹#›</a:t>
            </a:fld>
            <a:endParaRPr lang="en-US"/>
          </a:p>
        </p:txBody>
      </p:sp>
    </p:spTree>
    <p:extLst>
      <p:ext uri="{BB962C8B-B14F-4D97-AF65-F5344CB8AC3E}">
        <p14:creationId xmlns:p14="http://schemas.microsoft.com/office/powerpoint/2010/main" val="3534286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109AEA-3ABF-440D-93C6-5535B12FF2CF}" type="datetime1">
              <a:rPr lang="en-US" smtClean="0"/>
              <a:t>8/14/2012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2DEB22-47F4-42F8-A5B9-DCB7FBA02218}" type="slidenum">
              <a:rPr lang="en-US" smtClean="0"/>
              <a:t>‹#›</a:t>
            </a:fld>
            <a:endParaRPr lang="en-US"/>
          </a:p>
        </p:txBody>
      </p:sp>
    </p:spTree>
    <p:extLst>
      <p:ext uri="{BB962C8B-B14F-4D97-AF65-F5344CB8AC3E}">
        <p14:creationId xmlns:p14="http://schemas.microsoft.com/office/powerpoint/2010/main" val="28938080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D58156-84D3-4235-AFED-3E9912301286}" type="datetime1">
              <a:rPr lang="en-US" smtClean="0"/>
              <a:t>8/14/2012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2DEB22-47F4-42F8-A5B9-DCB7FBA02218}" type="slidenum">
              <a:rPr lang="en-US" smtClean="0"/>
              <a:t>‹#›</a:t>
            </a:fld>
            <a:endParaRPr lang="en-US"/>
          </a:p>
        </p:txBody>
      </p:sp>
    </p:spTree>
    <p:extLst>
      <p:ext uri="{BB962C8B-B14F-4D97-AF65-F5344CB8AC3E}">
        <p14:creationId xmlns:p14="http://schemas.microsoft.com/office/powerpoint/2010/main" val="3702523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D739965-C064-4CD1-A2E2-2D7340601E63}" type="datetime1">
              <a:rPr lang="en-US" smtClean="0"/>
              <a:t>8/14/2012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2DEB22-47F4-42F8-A5B9-DCB7FBA02218}" type="slidenum">
              <a:rPr lang="en-US" smtClean="0"/>
              <a:t>‹#›</a:t>
            </a:fld>
            <a:endParaRPr lang="en-US"/>
          </a:p>
        </p:txBody>
      </p:sp>
    </p:spTree>
    <p:extLst>
      <p:ext uri="{BB962C8B-B14F-4D97-AF65-F5344CB8AC3E}">
        <p14:creationId xmlns:p14="http://schemas.microsoft.com/office/powerpoint/2010/main" val="16710060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65B562A-B283-4AAF-A76A-7A2E8013CAC7}" type="datetime1">
              <a:rPr lang="en-US" smtClean="0"/>
              <a:t>8/14/2012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2DEB22-47F4-42F8-A5B9-DCB7FBA02218}" type="slidenum">
              <a:rPr lang="en-US" smtClean="0"/>
              <a:t>‹#›</a:t>
            </a:fld>
            <a:endParaRPr lang="en-US"/>
          </a:p>
        </p:txBody>
      </p:sp>
    </p:spTree>
    <p:extLst>
      <p:ext uri="{BB962C8B-B14F-4D97-AF65-F5344CB8AC3E}">
        <p14:creationId xmlns:p14="http://schemas.microsoft.com/office/powerpoint/2010/main" val="34180248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7E25C7B-1170-4D5B-A5C9-6F21439E03EA}" type="datetime1">
              <a:rPr lang="en-US" smtClean="0"/>
              <a:t>8/14/2012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2DEB22-47F4-42F8-A5B9-DCB7FBA02218}" type="slidenum">
              <a:rPr lang="en-US" smtClean="0"/>
              <a:t>‹#›</a:t>
            </a:fld>
            <a:endParaRPr lang="en-US"/>
          </a:p>
        </p:txBody>
      </p:sp>
    </p:spTree>
    <p:extLst>
      <p:ext uri="{BB962C8B-B14F-4D97-AF65-F5344CB8AC3E}">
        <p14:creationId xmlns:p14="http://schemas.microsoft.com/office/powerpoint/2010/main" val="19888128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048338-E334-4E51-8563-49F055241D3A}" type="datetime1">
              <a:rPr lang="en-US" smtClean="0"/>
              <a:t>8/14/2012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2DEB22-47F4-42F8-A5B9-DCB7FBA02218}" type="slidenum">
              <a:rPr lang="en-US" smtClean="0"/>
              <a:t>‹#›</a:t>
            </a:fld>
            <a:endParaRPr lang="en-US"/>
          </a:p>
        </p:txBody>
      </p:sp>
    </p:spTree>
    <p:extLst>
      <p:ext uri="{BB962C8B-B14F-4D97-AF65-F5344CB8AC3E}">
        <p14:creationId xmlns:p14="http://schemas.microsoft.com/office/powerpoint/2010/main" val="585766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A9D7C0-47C2-4C63-B8C5-9BE36C378314}" type="datetime1">
              <a:rPr lang="en-US" smtClean="0"/>
              <a:t>8/14/2012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2DEB22-47F4-42F8-A5B9-DCB7FBA02218}" type="slidenum">
              <a:rPr lang="en-US" smtClean="0"/>
              <a:t>‹#›</a:t>
            </a:fld>
            <a:endParaRPr lang="en-US"/>
          </a:p>
        </p:txBody>
      </p:sp>
    </p:spTree>
    <p:extLst>
      <p:ext uri="{BB962C8B-B14F-4D97-AF65-F5344CB8AC3E}">
        <p14:creationId xmlns:p14="http://schemas.microsoft.com/office/powerpoint/2010/main" val="5041690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725DD2-93B6-42F0-8A7E-4E15811D4FF3}" type="datetime1">
              <a:rPr lang="en-US" smtClean="0"/>
              <a:t>8/14/2012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2DEB22-47F4-42F8-A5B9-DCB7FBA02218}" type="slidenum">
              <a:rPr lang="en-US" smtClean="0"/>
              <a:t>‹#›</a:t>
            </a:fld>
            <a:endParaRPr lang="en-US"/>
          </a:p>
        </p:txBody>
      </p:sp>
    </p:spTree>
    <p:extLst>
      <p:ext uri="{BB962C8B-B14F-4D97-AF65-F5344CB8AC3E}">
        <p14:creationId xmlns:p14="http://schemas.microsoft.com/office/powerpoint/2010/main" val="33653496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CD87C6-7365-459F-B283-B9CE162C7EC7}" type="datetime1">
              <a:rPr lang="en-US" smtClean="0"/>
              <a:t>8/14/2012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2DEB22-47F4-42F8-A5B9-DCB7FBA02218}" type="slidenum">
              <a:rPr lang="en-US" smtClean="0"/>
              <a:t>‹#›</a:t>
            </a:fld>
            <a:endParaRPr lang="en-US"/>
          </a:p>
        </p:txBody>
      </p:sp>
    </p:spTree>
    <p:extLst>
      <p:ext uri="{BB962C8B-B14F-4D97-AF65-F5344CB8AC3E}">
        <p14:creationId xmlns:p14="http://schemas.microsoft.com/office/powerpoint/2010/main" val="32976935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rgbClr val="FF0000"/>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customXml" Target="../ink/ink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customXml" Target="../ink/ink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customXml" Target="../ink/ink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puzzlemaker.discoveryeducation.com/WordSearchSetupForm.asp"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docs.oracle.com/javase/tutorial/java/nutsandbolts/arrays.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76401"/>
            <a:ext cx="7924800" cy="1924050"/>
          </a:xfrm>
        </p:spPr>
        <p:txBody>
          <a:bodyPr>
            <a:normAutofit/>
          </a:bodyPr>
          <a:lstStyle/>
          <a:p>
            <a:r>
              <a:rPr lang="en-US" sz="6000" smtClean="0">
                <a:solidFill>
                  <a:srgbClr val="FF0000"/>
                </a:solidFill>
              </a:rPr>
              <a:t>Arrays</a:t>
            </a:r>
            <a:endParaRPr lang="en-US" sz="6000" dirty="0">
              <a:solidFill>
                <a:srgbClr val="FF0000"/>
              </a:solidFill>
            </a:endParaRPr>
          </a:p>
        </p:txBody>
      </p:sp>
      <p:sp>
        <p:nvSpPr>
          <p:cNvPr id="3" name="Subtitle 2"/>
          <p:cNvSpPr>
            <a:spLocks noGrp="1"/>
          </p:cNvSpPr>
          <p:nvPr>
            <p:ph type="subTitle" idx="1"/>
          </p:nvPr>
        </p:nvSpPr>
        <p:spPr>
          <a:xfrm>
            <a:off x="1371600" y="3886200"/>
            <a:ext cx="6705600" cy="2438400"/>
          </a:xfrm>
        </p:spPr>
        <p:txBody>
          <a:bodyPr>
            <a:normAutofit/>
          </a:bodyPr>
          <a:lstStyle/>
          <a:p>
            <a:r>
              <a:rPr lang="en-US" dirty="0" smtClean="0">
                <a:solidFill>
                  <a:schemeClr val="tx1"/>
                </a:solidFill>
              </a:rPr>
              <a:t>Dr. Jey Veerasamy</a:t>
            </a:r>
          </a:p>
          <a:p>
            <a:r>
              <a:rPr lang="en-US" dirty="0" smtClean="0">
                <a:solidFill>
                  <a:schemeClr val="tx1"/>
                </a:solidFill>
              </a:rPr>
              <a:t>jeyv@utdallas.edu</a:t>
            </a:r>
          </a:p>
          <a:p>
            <a:r>
              <a:rPr lang="en-US" dirty="0" smtClean="0">
                <a:solidFill>
                  <a:schemeClr val="tx1"/>
                </a:solidFill>
              </a:rPr>
              <a:t>July 31</a:t>
            </a:r>
            <a:r>
              <a:rPr lang="en-US" baseline="30000" dirty="0" smtClean="0">
                <a:solidFill>
                  <a:schemeClr val="tx1"/>
                </a:solidFill>
              </a:rPr>
              <a:t>st</a:t>
            </a:r>
            <a:r>
              <a:rPr lang="en-US" dirty="0" smtClean="0">
                <a:solidFill>
                  <a:schemeClr val="tx1"/>
                </a:solidFill>
              </a:rPr>
              <a:t> – August 23</a:t>
            </a:r>
            <a:r>
              <a:rPr lang="en-US" baseline="30000" dirty="0" smtClean="0">
                <a:solidFill>
                  <a:schemeClr val="tx1"/>
                </a:solidFill>
              </a:rPr>
              <a:t>rd</a:t>
            </a:r>
            <a:endParaRPr lang="en-US" dirty="0" smtClean="0">
              <a:solidFill>
                <a:schemeClr val="tx1"/>
              </a:solidFill>
            </a:endParaRPr>
          </a:p>
          <a:p>
            <a:r>
              <a:rPr lang="en-US" dirty="0" smtClean="0">
                <a:solidFill>
                  <a:schemeClr val="tx1"/>
                </a:solidFill>
              </a:rPr>
              <a:t>9:30 am to 12 noon</a:t>
            </a:r>
          </a:p>
        </p:txBody>
      </p:sp>
      <p:sp>
        <p:nvSpPr>
          <p:cNvPr id="4" name="Slide Number Placeholder 3"/>
          <p:cNvSpPr>
            <a:spLocks noGrp="1"/>
          </p:cNvSpPr>
          <p:nvPr>
            <p:ph type="sldNum" sz="quarter" idx="12"/>
          </p:nvPr>
        </p:nvSpPr>
        <p:spPr/>
        <p:txBody>
          <a:bodyPr/>
          <a:lstStyle/>
          <a:p>
            <a:fld id="{CA2DEB22-47F4-42F8-A5B9-DCB7FBA02218}" type="slidenum">
              <a:rPr lang="en-US" smtClean="0"/>
              <a:t>1</a:t>
            </a:fld>
            <a:endParaRPr lang="en-US" dirty="0"/>
          </a:p>
        </p:txBody>
      </p:sp>
    </p:spTree>
    <p:extLst>
      <p:ext uri="{BB962C8B-B14F-4D97-AF65-F5344CB8AC3E}">
        <p14:creationId xmlns:p14="http://schemas.microsoft.com/office/powerpoint/2010/main" val="17883620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mtClean="0">
                <a:solidFill>
                  <a:srgbClr val="FF0000"/>
                </a:solidFill>
              </a:rPr>
              <a:t>Problem: Country Store Version 4</a:t>
            </a:r>
            <a:endParaRPr lang="en-US">
              <a:solidFill>
                <a:srgbClr val="FF0000"/>
              </a:solidFill>
            </a:endParaRPr>
          </a:p>
        </p:txBody>
      </p:sp>
      <p:sp>
        <p:nvSpPr>
          <p:cNvPr id="3" name="Content Placeholder 2"/>
          <p:cNvSpPr>
            <a:spLocks noGrp="1"/>
          </p:cNvSpPr>
          <p:nvPr>
            <p:ph idx="1"/>
          </p:nvPr>
        </p:nvSpPr>
        <p:spPr/>
        <p:txBody>
          <a:bodyPr>
            <a:normAutofit/>
          </a:bodyPr>
          <a:lstStyle/>
          <a:p>
            <a:pPr>
              <a:buNone/>
            </a:pPr>
            <a:r>
              <a:rPr lang="en-US" smtClean="0"/>
              <a:t>Re-do using arrays</a:t>
            </a:r>
            <a:endParaRPr lang="en-US" dirty="0" smtClean="0"/>
          </a:p>
          <a:p>
            <a:pPr>
              <a:buNone/>
            </a:pPr>
            <a:endParaRPr lang="en-US" dirty="0" smtClean="0"/>
          </a:p>
        </p:txBody>
      </p:sp>
      <p:sp>
        <p:nvSpPr>
          <p:cNvPr id="4" name="Slide Number Placeholder 3"/>
          <p:cNvSpPr>
            <a:spLocks noGrp="1"/>
          </p:cNvSpPr>
          <p:nvPr>
            <p:ph type="sldNum" sz="quarter" idx="12"/>
          </p:nvPr>
        </p:nvSpPr>
        <p:spPr/>
        <p:txBody>
          <a:bodyPr/>
          <a:lstStyle/>
          <a:p>
            <a:fld id="{CA2DEB22-47F4-42F8-A5B9-DCB7FBA02218}" type="slidenum">
              <a:rPr lang="en-US" smtClean="0"/>
              <a:t>10</a:t>
            </a:fld>
            <a:endParaRPr lang="en-US"/>
          </a:p>
        </p:txBody>
      </p:sp>
    </p:spTree>
    <p:extLst>
      <p:ext uri="{BB962C8B-B14F-4D97-AF65-F5344CB8AC3E}">
        <p14:creationId xmlns:p14="http://schemas.microsoft.com/office/powerpoint/2010/main" val="14701298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mtClean="0">
                <a:solidFill>
                  <a:srgbClr val="FF0000"/>
                </a:solidFill>
              </a:rPr>
              <a:t>Problem: Country Store Version 5</a:t>
            </a:r>
            <a:endParaRPr lang="en-US">
              <a:solidFill>
                <a:srgbClr val="FF0000"/>
              </a:solidFill>
            </a:endParaRPr>
          </a:p>
        </p:txBody>
      </p:sp>
      <p:sp>
        <p:nvSpPr>
          <p:cNvPr id="3" name="Content Placeholder 2"/>
          <p:cNvSpPr>
            <a:spLocks noGrp="1"/>
          </p:cNvSpPr>
          <p:nvPr>
            <p:ph idx="1"/>
          </p:nvPr>
        </p:nvSpPr>
        <p:spPr/>
        <p:txBody>
          <a:bodyPr>
            <a:normAutofit/>
          </a:bodyPr>
          <a:lstStyle/>
          <a:p>
            <a:pPr>
              <a:buNone/>
            </a:pPr>
            <a:r>
              <a:rPr lang="en-US" smtClean="0"/>
              <a:t>Use a new method for check-out.</a:t>
            </a:r>
          </a:p>
          <a:p>
            <a:pPr>
              <a:buNone/>
            </a:pPr>
            <a:r>
              <a:rPr lang="en-US" smtClean="0"/>
              <a:t>Just like a regular store, allow the program to check-out several customers (one after another), before associate decides to close.</a:t>
            </a:r>
            <a:endParaRPr lang="en-US" dirty="0" smtClean="0"/>
          </a:p>
        </p:txBody>
      </p:sp>
      <p:sp>
        <p:nvSpPr>
          <p:cNvPr id="4" name="Slide Number Placeholder 3"/>
          <p:cNvSpPr>
            <a:spLocks noGrp="1"/>
          </p:cNvSpPr>
          <p:nvPr>
            <p:ph type="sldNum" sz="quarter" idx="12"/>
          </p:nvPr>
        </p:nvSpPr>
        <p:spPr/>
        <p:txBody>
          <a:bodyPr/>
          <a:lstStyle/>
          <a:p>
            <a:fld id="{CA2DEB22-47F4-42F8-A5B9-DCB7FBA02218}" type="slidenum">
              <a:rPr lang="en-US" smtClean="0"/>
              <a:t>11</a:t>
            </a:fld>
            <a:endParaRPr lang="en-US"/>
          </a:p>
        </p:txBody>
      </p:sp>
    </p:spTree>
    <p:extLst>
      <p:ext uri="{BB962C8B-B14F-4D97-AF65-F5344CB8AC3E}">
        <p14:creationId xmlns:p14="http://schemas.microsoft.com/office/powerpoint/2010/main" val="19282519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Problem: </a:t>
            </a:r>
            <a:br>
              <a:rPr lang="en-US" smtClean="0"/>
            </a:br>
            <a:r>
              <a:rPr lang="en-US" smtClean="0"/>
              <a:t>Find 2 closest numbers in a list</a:t>
            </a:r>
            <a:endParaRPr lang="en-US"/>
          </a:p>
        </p:txBody>
      </p:sp>
      <p:sp>
        <p:nvSpPr>
          <p:cNvPr id="3" name="Content Placeholder 2"/>
          <p:cNvSpPr>
            <a:spLocks noGrp="1"/>
          </p:cNvSpPr>
          <p:nvPr>
            <p:ph idx="1"/>
          </p:nvPr>
        </p:nvSpPr>
        <p:spPr/>
        <p:txBody>
          <a:bodyPr/>
          <a:lstStyle/>
          <a:p>
            <a:r>
              <a:rPr lang="en-US" smtClean="0"/>
              <a:t>Sorted vs. unsorted list</a:t>
            </a:r>
          </a:p>
        </p:txBody>
      </p:sp>
      <p:sp>
        <p:nvSpPr>
          <p:cNvPr id="4" name="Slide Number Placeholder 3"/>
          <p:cNvSpPr>
            <a:spLocks noGrp="1"/>
          </p:cNvSpPr>
          <p:nvPr>
            <p:ph type="sldNum" sz="quarter" idx="12"/>
          </p:nvPr>
        </p:nvSpPr>
        <p:spPr/>
        <p:txBody>
          <a:bodyPr/>
          <a:lstStyle/>
          <a:p>
            <a:fld id="{CA2DEB22-47F4-42F8-A5B9-DCB7FBA02218}" type="slidenum">
              <a:rPr lang="en-US" smtClean="0"/>
              <a:t>12</a:t>
            </a:fld>
            <a:endParaRPr lang="en-US"/>
          </a:p>
        </p:txBody>
      </p:sp>
    </p:spTree>
    <p:extLst>
      <p:ext uri="{BB962C8B-B14F-4D97-AF65-F5344CB8AC3E}">
        <p14:creationId xmlns:p14="http://schemas.microsoft.com/office/powerpoint/2010/main" val="25640246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mtClean="0"/>
              <a:t>Problem: Thief visits a Doctor </a:t>
            </a:r>
            <a:r>
              <a:rPr lang="en-US" smtClean="0">
                <a:sym typeface="Wingdings" pitchFamily="2" charset="2"/>
              </a:rPr>
              <a:t></a:t>
            </a:r>
            <a:endParaRPr lang="en-US"/>
          </a:p>
        </p:txBody>
      </p:sp>
      <p:sp>
        <p:nvSpPr>
          <p:cNvPr id="3" name="Content Placeholder 2"/>
          <p:cNvSpPr>
            <a:spLocks noGrp="1"/>
          </p:cNvSpPr>
          <p:nvPr>
            <p:ph idx="1"/>
          </p:nvPr>
        </p:nvSpPr>
        <p:spPr/>
        <p:txBody>
          <a:bodyPr>
            <a:normAutofit/>
          </a:bodyPr>
          <a:lstStyle/>
          <a:p>
            <a:r>
              <a:rPr lang="en-US" sz="4000"/>
              <a:t>Doctor asks a few questions:</a:t>
            </a:r>
          </a:p>
          <a:p>
            <a:pPr lvl="1"/>
            <a:r>
              <a:rPr lang="en-US" sz="3200"/>
              <a:t>Is there a lot of stress on the job?</a:t>
            </a:r>
          </a:p>
          <a:p>
            <a:pPr lvl="1"/>
            <a:r>
              <a:rPr lang="en-US" sz="3200"/>
              <a:t>Do you carry heavy weight</a:t>
            </a:r>
            <a:r>
              <a:rPr lang="en-US" sz="3200" smtClean="0"/>
              <a:t>?</a:t>
            </a:r>
            <a:endParaRPr lang="en-US" sz="3200"/>
          </a:p>
        </p:txBody>
      </p:sp>
      <p:sp>
        <p:nvSpPr>
          <p:cNvPr id="4" name="Slide Number Placeholder 3"/>
          <p:cNvSpPr>
            <a:spLocks noGrp="1"/>
          </p:cNvSpPr>
          <p:nvPr>
            <p:ph type="sldNum" sz="quarter" idx="12"/>
          </p:nvPr>
        </p:nvSpPr>
        <p:spPr/>
        <p:txBody>
          <a:bodyPr/>
          <a:lstStyle/>
          <a:p>
            <a:fld id="{CA2DEB22-47F4-42F8-A5B9-DCB7FBA02218}" type="slidenum">
              <a:rPr lang="en-US" smtClean="0"/>
              <a:t>13</a:t>
            </a:fld>
            <a:endParaRPr lang="en-US"/>
          </a:p>
        </p:txBody>
      </p:sp>
    </p:spTree>
    <p:extLst>
      <p:ext uri="{BB962C8B-B14F-4D97-AF65-F5344CB8AC3E}">
        <p14:creationId xmlns:p14="http://schemas.microsoft.com/office/powerpoint/2010/main" val="1981315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mtClean="0"/>
              <a:t>Problem: </a:t>
            </a:r>
            <a:r>
              <a:rPr lang="en-US"/>
              <a:t>Thief visits a Doctor </a:t>
            </a:r>
            <a:r>
              <a:rPr lang="en-US">
                <a:sym typeface="Wingdings" pitchFamily="2" charset="2"/>
              </a:rPr>
              <a:t></a:t>
            </a:r>
            <a:endParaRPr lang="en-US"/>
          </a:p>
        </p:txBody>
      </p:sp>
      <p:sp>
        <p:nvSpPr>
          <p:cNvPr id="3" name="Content Placeholder 2"/>
          <p:cNvSpPr>
            <a:spLocks noGrp="1"/>
          </p:cNvSpPr>
          <p:nvPr>
            <p:ph idx="1"/>
          </p:nvPr>
        </p:nvSpPr>
        <p:spPr/>
        <p:txBody>
          <a:bodyPr>
            <a:normAutofit/>
          </a:bodyPr>
          <a:lstStyle/>
          <a:p>
            <a:r>
              <a:rPr lang="en-US" sz="4000"/>
              <a:t>Doctor asks a few questions:</a:t>
            </a:r>
          </a:p>
          <a:p>
            <a:pPr lvl="1"/>
            <a:r>
              <a:rPr lang="en-US" sz="3200"/>
              <a:t>Is there a lot of stress on the job?</a:t>
            </a:r>
          </a:p>
          <a:p>
            <a:pPr lvl="1"/>
            <a:r>
              <a:rPr lang="en-US" sz="3200"/>
              <a:t>Do you carry heavy weight</a:t>
            </a:r>
            <a:r>
              <a:rPr lang="en-US" sz="3200" smtClean="0"/>
              <a:t>?</a:t>
            </a:r>
          </a:p>
          <a:p>
            <a:r>
              <a:rPr lang="en-US" sz="3600"/>
              <a:t>Doctor says: Never carry &gt; 50 </a:t>
            </a:r>
            <a:r>
              <a:rPr lang="en-US" sz="3600" smtClean="0"/>
              <a:t>pounds</a:t>
            </a:r>
            <a:endParaRPr lang="en-US" sz="3600"/>
          </a:p>
          <a:p>
            <a:pPr lvl="1"/>
            <a:endParaRPr lang="en-US" sz="3200"/>
          </a:p>
        </p:txBody>
      </p:sp>
      <p:sp>
        <p:nvSpPr>
          <p:cNvPr id="4" name="Slide Number Placeholder 3"/>
          <p:cNvSpPr>
            <a:spLocks noGrp="1"/>
          </p:cNvSpPr>
          <p:nvPr>
            <p:ph type="sldNum" sz="quarter" idx="12"/>
          </p:nvPr>
        </p:nvSpPr>
        <p:spPr/>
        <p:txBody>
          <a:bodyPr/>
          <a:lstStyle/>
          <a:p>
            <a:fld id="{CA2DEB22-47F4-42F8-A5B9-DCB7FBA02218}" type="slidenum">
              <a:rPr lang="en-US" smtClean="0"/>
              <a:t>14</a:t>
            </a:fld>
            <a:endParaRPr lang="en-US"/>
          </a:p>
        </p:txBody>
      </p:sp>
    </p:spTree>
    <p:extLst>
      <p:ext uri="{BB962C8B-B14F-4D97-AF65-F5344CB8AC3E}">
        <p14:creationId xmlns:p14="http://schemas.microsoft.com/office/powerpoint/2010/main" val="6761163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mtClean="0"/>
              <a:t>Thief version 1</a:t>
            </a:r>
            <a:endParaRPr lang="en-US"/>
          </a:p>
        </p:txBody>
      </p:sp>
      <p:sp>
        <p:nvSpPr>
          <p:cNvPr id="3" name="Content Placeholder 2"/>
          <p:cNvSpPr>
            <a:spLocks noGrp="1"/>
          </p:cNvSpPr>
          <p:nvPr>
            <p:ph idx="1"/>
          </p:nvPr>
        </p:nvSpPr>
        <p:spPr/>
        <p:txBody>
          <a:bodyPr/>
          <a:lstStyle/>
          <a:p>
            <a:r>
              <a:rPr lang="en-US" smtClean="0"/>
              <a:t>Thief is allowed to take only one item.</a:t>
            </a:r>
          </a:p>
          <a:p>
            <a:r>
              <a:rPr lang="en-US"/>
              <a:t>Item weights: 40, 10, 46, 23, 22, 16, 27, 6</a:t>
            </a:r>
          </a:p>
          <a:p>
            <a:r>
              <a:rPr lang="en-US"/>
              <a:t>Instance #1: Target : 50</a:t>
            </a:r>
          </a:p>
          <a:p>
            <a:endParaRPr lang="en-US"/>
          </a:p>
          <a:p>
            <a:r>
              <a:rPr lang="en-US"/>
              <a:t>Instance #2: Target: 60</a:t>
            </a:r>
          </a:p>
          <a:p>
            <a:endParaRPr lang="en-US"/>
          </a:p>
          <a:p>
            <a:r>
              <a:rPr lang="en-US"/>
              <a:t>Instance #3: Target: 70</a:t>
            </a:r>
          </a:p>
        </p:txBody>
      </p:sp>
      <p:sp>
        <p:nvSpPr>
          <p:cNvPr id="4" name="Slide Number Placeholder 3"/>
          <p:cNvSpPr>
            <a:spLocks noGrp="1"/>
          </p:cNvSpPr>
          <p:nvPr>
            <p:ph type="sldNum" sz="quarter" idx="12"/>
          </p:nvPr>
        </p:nvSpPr>
        <p:spPr/>
        <p:txBody>
          <a:bodyPr/>
          <a:lstStyle/>
          <a:p>
            <a:fld id="{CA2DEB22-47F4-42F8-A5B9-DCB7FBA02218}" type="slidenum">
              <a:rPr lang="en-US" smtClean="0"/>
              <a:t>15</a:t>
            </a:fld>
            <a:endParaRPr lang="en-US"/>
          </a:p>
        </p:txBody>
      </p:sp>
      <mc:AlternateContent xmlns:mc="http://schemas.openxmlformats.org/markup-compatibility/2006" xmlns:p14="http://schemas.microsoft.com/office/powerpoint/2010/main">
        <mc:Choice Requires="p14">
          <p:contentPart p14:bwMode="auto" r:id="rId2">
            <p14:nvContentPartPr>
              <p14:cNvPr id="5" name="Ink 4"/>
              <p14:cNvContentPartPr/>
              <p14:nvPr/>
            </p14:nvContentPartPr>
            <p14:xfrm>
              <a:off x="2331000" y="3377880"/>
              <a:ext cx="828000" cy="2764800"/>
            </p14:xfrm>
          </p:contentPart>
        </mc:Choice>
        <mc:Fallback xmlns="">
          <p:pic>
            <p:nvPicPr>
              <p:cNvPr id="5" name="Ink 4"/>
              <p:cNvPicPr/>
              <p:nvPr/>
            </p:nvPicPr>
            <p:blipFill>
              <a:blip r:embed="rId3"/>
              <a:stretch>
                <a:fillRect/>
              </a:stretch>
            </p:blipFill>
            <p:spPr>
              <a:xfrm>
                <a:off x="2314440" y="3361320"/>
                <a:ext cx="861120" cy="2788560"/>
              </a:xfrm>
              <a:prstGeom prst="rect">
                <a:avLst/>
              </a:prstGeom>
            </p:spPr>
          </p:pic>
        </mc:Fallback>
      </mc:AlternateContent>
    </p:spTree>
    <p:extLst>
      <p:ext uri="{BB962C8B-B14F-4D97-AF65-F5344CB8AC3E}">
        <p14:creationId xmlns:p14="http://schemas.microsoft.com/office/powerpoint/2010/main" val="14917058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mtClean="0"/>
              <a:t>Thief version 2</a:t>
            </a:r>
            <a:endParaRPr lang="en-US"/>
          </a:p>
        </p:txBody>
      </p:sp>
      <p:sp>
        <p:nvSpPr>
          <p:cNvPr id="3" name="Content Placeholder 2"/>
          <p:cNvSpPr>
            <a:spLocks noGrp="1"/>
          </p:cNvSpPr>
          <p:nvPr>
            <p:ph idx="1"/>
          </p:nvPr>
        </p:nvSpPr>
        <p:spPr/>
        <p:txBody>
          <a:bodyPr/>
          <a:lstStyle/>
          <a:p>
            <a:r>
              <a:rPr lang="en-US"/>
              <a:t>Thief is allowed to take only </a:t>
            </a:r>
            <a:r>
              <a:rPr lang="en-US" smtClean="0"/>
              <a:t>2 items.</a:t>
            </a:r>
          </a:p>
          <a:p>
            <a:r>
              <a:rPr lang="en-US"/>
              <a:t>Item weights: 40, 10, 46, 23, 22, 16, 27, 6</a:t>
            </a:r>
          </a:p>
          <a:p>
            <a:r>
              <a:rPr lang="en-US"/>
              <a:t>Instance #1: Target : 50</a:t>
            </a:r>
          </a:p>
          <a:p>
            <a:endParaRPr lang="en-US"/>
          </a:p>
          <a:p>
            <a:r>
              <a:rPr lang="en-US"/>
              <a:t>Instance #2: Target: 60</a:t>
            </a:r>
          </a:p>
          <a:p>
            <a:endParaRPr lang="en-US"/>
          </a:p>
          <a:p>
            <a:r>
              <a:rPr lang="en-US"/>
              <a:t>Instance #3: Target: 70</a:t>
            </a:r>
          </a:p>
          <a:p>
            <a:endParaRPr lang="en-US"/>
          </a:p>
        </p:txBody>
      </p:sp>
      <p:sp>
        <p:nvSpPr>
          <p:cNvPr id="4" name="Slide Number Placeholder 3"/>
          <p:cNvSpPr>
            <a:spLocks noGrp="1"/>
          </p:cNvSpPr>
          <p:nvPr>
            <p:ph type="sldNum" sz="quarter" idx="12"/>
          </p:nvPr>
        </p:nvSpPr>
        <p:spPr/>
        <p:txBody>
          <a:bodyPr/>
          <a:lstStyle/>
          <a:p>
            <a:fld id="{CA2DEB22-47F4-42F8-A5B9-DCB7FBA02218}" type="slidenum">
              <a:rPr lang="en-US" smtClean="0"/>
              <a:t>16</a:t>
            </a:fld>
            <a:endParaRPr lang="en-US"/>
          </a:p>
        </p:txBody>
      </p:sp>
      <mc:AlternateContent xmlns:mc="http://schemas.openxmlformats.org/markup-compatibility/2006" xmlns:p14="http://schemas.microsoft.com/office/powerpoint/2010/main">
        <mc:Choice Requires="p14">
          <p:contentPart p14:bwMode="auto" r:id="rId2">
            <p14:nvContentPartPr>
              <p14:cNvPr id="5" name="Ink 4"/>
              <p14:cNvContentPartPr/>
              <p14:nvPr/>
            </p14:nvContentPartPr>
            <p14:xfrm>
              <a:off x="1661400" y="3530880"/>
              <a:ext cx="3380040" cy="2771640"/>
            </p14:xfrm>
          </p:contentPart>
        </mc:Choice>
        <mc:Fallback xmlns="">
          <p:pic>
            <p:nvPicPr>
              <p:cNvPr id="5" name="Ink 4"/>
              <p:cNvPicPr/>
              <p:nvPr/>
            </p:nvPicPr>
            <p:blipFill>
              <a:blip r:embed="rId3"/>
              <a:stretch>
                <a:fillRect/>
              </a:stretch>
            </p:blipFill>
            <p:spPr>
              <a:xfrm>
                <a:off x="1648800" y="3516840"/>
                <a:ext cx="3407400" cy="2790000"/>
              </a:xfrm>
              <a:prstGeom prst="rect">
                <a:avLst/>
              </a:prstGeom>
            </p:spPr>
          </p:pic>
        </mc:Fallback>
      </mc:AlternateContent>
    </p:spTree>
    <p:extLst>
      <p:ext uri="{BB962C8B-B14F-4D97-AF65-F5344CB8AC3E}">
        <p14:creationId xmlns:p14="http://schemas.microsoft.com/office/powerpoint/2010/main" val="1881644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mtClean="0"/>
              <a:t>Thief version 3 ???</a:t>
            </a:r>
            <a:endParaRPr lang="en-US"/>
          </a:p>
        </p:txBody>
      </p:sp>
      <p:sp>
        <p:nvSpPr>
          <p:cNvPr id="3" name="Content Placeholder 2"/>
          <p:cNvSpPr>
            <a:spLocks noGrp="1"/>
          </p:cNvSpPr>
          <p:nvPr>
            <p:ph idx="1"/>
          </p:nvPr>
        </p:nvSpPr>
        <p:spPr>
          <a:xfrm>
            <a:off x="304800" y="1600200"/>
            <a:ext cx="8610600" cy="4525963"/>
          </a:xfrm>
        </p:spPr>
        <p:txBody>
          <a:bodyPr>
            <a:normAutofit fontScale="92500" lnSpcReduction="10000"/>
          </a:bodyPr>
          <a:lstStyle/>
          <a:p>
            <a:r>
              <a:rPr lang="en-US" sz="4000" smtClean="0"/>
              <a:t>Thief can carry any # of items.</a:t>
            </a:r>
          </a:p>
          <a:p>
            <a:r>
              <a:rPr lang="en-US" sz="4000" smtClean="0"/>
              <a:t>Item </a:t>
            </a:r>
            <a:r>
              <a:rPr lang="en-US" sz="4000"/>
              <a:t>weights: 40, 10, 46, 23, 22, 16, 27, 6</a:t>
            </a:r>
          </a:p>
          <a:p>
            <a:r>
              <a:rPr lang="en-US" sz="4000"/>
              <a:t>Instance #1: Target : 50</a:t>
            </a:r>
          </a:p>
          <a:p>
            <a:endParaRPr lang="en-US" sz="4000"/>
          </a:p>
          <a:p>
            <a:r>
              <a:rPr lang="en-US" sz="4000"/>
              <a:t>Instance #2: Target: 60</a:t>
            </a:r>
          </a:p>
          <a:p>
            <a:endParaRPr lang="en-US" sz="4000"/>
          </a:p>
          <a:p>
            <a:r>
              <a:rPr lang="en-US" sz="4000"/>
              <a:t>Instance #3: Target: </a:t>
            </a:r>
            <a:r>
              <a:rPr lang="en-US" sz="4000" smtClean="0"/>
              <a:t>70</a:t>
            </a:r>
            <a:endParaRPr lang="en-US" sz="4000"/>
          </a:p>
        </p:txBody>
      </p:sp>
      <p:sp>
        <p:nvSpPr>
          <p:cNvPr id="4" name="Slide Number Placeholder 3"/>
          <p:cNvSpPr>
            <a:spLocks noGrp="1"/>
          </p:cNvSpPr>
          <p:nvPr>
            <p:ph type="sldNum" sz="quarter" idx="12"/>
          </p:nvPr>
        </p:nvSpPr>
        <p:spPr/>
        <p:txBody>
          <a:bodyPr/>
          <a:lstStyle/>
          <a:p>
            <a:fld id="{CA2DEB22-47F4-42F8-A5B9-DCB7FBA02218}" type="slidenum">
              <a:rPr lang="en-US" smtClean="0"/>
              <a:t>17</a:t>
            </a:fld>
            <a:endParaRPr lang="en-US"/>
          </a:p>
        </p:txBody>
      </p:sp>
      <mc:AlternateContent xmlns:mc="http://schemas.openxmlformats.org/markup-compatibility/2006">
        <mc:Choice xmlns:p14="http://schemas.microsoft.com/office/powerpoint/2010/main" Requires="p14">
          <p:contentPart p14:bwMode="auto" r:id="rId2">
            <p14:nvContentPartPr>
              <p14:cNvPr id="5" name="Ink 4"/>
              <p14:cNvContentPartPr/>
              <p14:nvPr/>
            </p14:nvContentPartPr>
            <p14:xfrm>
              <a:off x="4402440" y="2347920"/>
              <a:ext cx="4521600" cy="4081680"/>
            </p14:xfrm>
          </p:contentPart>
        </mc:Choice>
        <mc:Fallback>
          <p:pic>
            <p:nvPicPr>
              <p:cNvPr id="5" name="Ink 4"/>
              <p:cNvPicPr/>
              <p:nvPr/>
            </p:nvPicPr>
            <p:blipFill>
              <a:blip r:embed="rId3"/>
              <a:stretch>
                <a:fillRect/>
              </a:stretch>
            </p:blipFill>
            <p:spPr>
              <a:xfrm>
                <a:off x="4388040" y="2333880"/>
                <a:ext cx="4539600" cy="4103280"/>
              </a:xfrm>
              <a:prstGeom prst="rect">
                <a:avLst/>
              </a:prstGeom>
            </p:spPr>
          </p:pic>
        </mc:Fallback>
      </mc:AlternateContent>
    </p:spTree>
    <p:extLst>
      <p:ext uri="{BB962C8B-B14F-4D97-AF65-F5344CB8AC3E}">
        <p14:creationId xmlns:p14="http://schemas.microsoft.com/office/powerpoint/2010/main" val="38623523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Problem: version of Hangman game</a:t>
            </a:r>
            <a:endParaRPr lang="en-US"/>
          </a:p>
        </p:txBody>
      </p:sp>
      <p:sp>
        <p:nvSpPr>
          <p:cNvPr id="4" name="Slide Number Placeholder 3"/>
          <p:cNvSpPr>
            <a:spLocks noGrp="1"/>
          </p:cNvSpPr>
          <p:nvPr>
            <p:ph type="sldNum" sz="quarter" idx="12"/>
          </p:nvPr>
        </p:nvSpPr>
        <p:spPr/>
        <p:txBody>
          <a:bodyPr/>
          <a:lstStyle/>
          <a:p>
            <a:fld id="{CA2DEB22-47F4-42F8-A5B9-DCB7FBA02218}" type="slidenum">
              <a:rPr lang="en-US" smtClean="0"/>
              <a:t>18</a:t>
            </a:fld>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482416"/>
            <a:ext cx="7533994" cy="39277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206014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Methods</a:t>
            </a:r>
            <a:endParaRPr lang="en-US"/>
          </a:p>
        </p:txBody>
      </p:sp>
      <p:sp>
        <p:nvSpPr>
          <p:cNvPr id="3" name="Content Placeholder 2"/>
          <p:cNvSpPr>
            <a:spLocks noGrp="1"/>
          </p:cNvSpPr>
          <p:nvPr>
            <p:ph idx="1"/>
          </p:nvPr>
        </p:nvSpPr>
        <p:spPr/>
        <p:txBody>
          <a:bodyPr/>
          <a:lstStyle/>
          <a:p>
            <a:r>
              <a:rPr lang="en-US" smtClean="0"/>
              <a:t>main() is default method that every Java program needs to have. Additional methods are used to manage software complexity and to enable code reuse.</a:t>
            </a:r>
          </a:p>
          <a:p>
            <a:r>
              <a:rPr lang="en-US" smtClean="0"/>
              <a:t>each method can</a:t>
            </a:r>
          </a:p>
          <a:p>
            <a:pPr lvl="1"/>
            <a:r>
              <a:rPr lang="en-US" smtClean="0"/>
              <a:t>take a list of parameters</a:t>
            </a:r>
          </a:p>
          <a:p>
            <a:pPr lvl="1"/>
            <a:r>
              <a:rPr lang="en-US" smtClean="0"/>
              <a:t>return value</a:t>
            </a:r>
          </a:p>
        </p:txBody>
      </p:sp>
      <p:sp>
        <p:nvSpPr>
          <p:cNvPr id="4" name="Slide Number Placeholder 3"/>
          <p:cNvSpPr>
            <a:spLocks noGrp="1"/>
          </p:cNvSpPr>
          <p:nvPr>
            <p:ph type="sldNum" sz="quarter" idx="12"/>
          </p:nvPr>
        </p:nvSpPr>
        <p:spPr/>
        <p:txBody>
          <a:bodyPr/>
          <a:lstStyle/>
          <a:p>
            <a:fld id="{CA2DEB22-47F4-42F8-A5B9-DCB7FBA02218}" type="slidenum">
              <a:rPr lang="en-US" smtClean="0"/>
              <a:t>19</a:t>
            </a:fld>
            <a:endParaRPr lang="en-US"/>
          </a:p>
        </p:txBody>
      </p:sp>
    </p:spTree>
    <p:extLst>
      <p:ext uri="{BB962C8B-B14F-4D97-AF65-F5344CB8AC3E}">
        <p14:creationId xmlns:p14="http://schemas.microsoft.com/office/powerpoint/2010/main" val="27545961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More Activities/Examples</a:t>
            </a:r>
            <a:endParaRPr lang="en-US"/>
          </a:p>
        </p:txBody>
      </p:sp>
      <p:sp>
        <p:nvSpPr>
          <p:cNvPr id="3" name="Content Placeholder 2"/>
          <p:cNvSpPr>
            <a:spLocks noGrp="1"/>
          </p:cNvSpPr>
          <p:nvPr>
            <p:ph idx="1"/>
          </p:nvPr>
        </p:nvSpPr>
        <p:spPr>
          <a:xfrm>
            <a:off x="457200" y="1371600"/>
            <a:ext cx="8229600" cy="4754563"/>
          </a:xfrm>
        </p:spPr>
        <p:txBody>
          <a:bodyPr/>
          <a:lstStyle/>
          <a:p>
            <a:r>
              <a:rPr lang="en-US"/>
              <a:t>Use a box to move lots of things from one room to </a:t>
            </a:r>
            <a:r>
              <a:rPr lang="en-US" smtClean="0"/>
              <a:t>another </a:t>
            </a:r>
            <a:endParaRPr lang="en-US"/>
          </a:p>
          <a:p>
            <a:r>
              <a:rPr lang="en-US" smtClean="0"/>
              <a:t>Holiday shopping list </a:t>
            </a:r>
            <a:r>
              <a:rPr lang="en-US" smtClean="0">
                <a:sym typeface="Wingdings" pitchFamily="2" charset="2"/>
              </a:rPr>
              <a:t></a:t>
            </a:r>
            <a:endParaRPr lang="en-US" smtClean="0"/>
          </a:p>
          <a:p>
            <a:r>
              <a:rPr lang="en-US" smtClean="0"/>
              <a:t>A lengthy to-do list </a:t>
            </a:r>
            <a:r>
              <a:rPr lang="en-US" smtClean="0">
                <a:sym typeface="Wingdings" pitchFamily="2" charset="2"/>
              </a:rPr>
              <a:t></a:t>
            </a:r>
          </a:p>
          <a:p>
            <a:r>
              <a:rPr lang="en-US" smtClean="0">
                <a:sym typeface="Wingdings" pitchFamily="2" charset="2"/>
              </a:rPr>
              <a:t>A list of all the students in the class</a:t>
            </a:r>
            <a:endParaRPr lang="en-US"/>
          </a:p>
          <a:p>
            <a:r>
              <a:rPr lang="en-US" smtClean="0"/>
              <a:t>Itemized grocery store bill </a:t>
            </a:r>
            <a:r>
              <a:rPr lang="en-US" smtClean="0">
                <a:sym typeface="Wingdings" pitchFamily="2" charset="2"/>
              </a:rPr>
              <a:t></a:t>
            </a:r>
          </a:p>
          <a:p>
            <a:pPr marL="0" indent="0">
              <a:buNone/>
            </a:pPr>
            <a:r>
              <a:rPr lang="en-US">
                <a:solidFill>
                  <a:srgbClr val="006600"/>
                </a:solidFill>
              </a:rPr>
              <a:t>What is the common thing here</a:t>
            </a:r>
            <a:r>
              <a:rPr lang="en-US" smtClean="0">
                <a:solidFill>
                  <a:srgbClr val="006600"/>
                </a:solidFill>
              </a:rPr>
              <a:t>?</a:t>
            </a:r>
            <a:endParaRPr lang="en-US">
              <a:solidFill>
                <a:srgbClr val="006600"/>
              </a:solidFill>
            </a:endParaRPr>
          </a:p>
        </p:txBody>
      </p:sp>
      <p:sp>
        <p:nvSpPr>
          <p:cNvPr id="4" name="Slide Number Placeholder 3"/>
          <p:cNvSpPr>
            <a:spLocks noGrp="1"/>
          </p:cNvSpPr>
          <p:nvPr>
            <p:ph type="sldNum" sz="quarter" idx="12"/>
          </p:nvPr>
        </p:nvSpPr>
        <p:spPr/>
        <p:txBody>
          <a:bodyPr/>
          <a:lstStyle/>
          <a:p>
            <a:fld id="{CA2DEB22-47F4-42F8-A5B9-DCB7FBA02218}" type="slidenum">
              <a:rPr lang="en-US" smtClean="0"/>
              <a:t>2</a:t>
            </a:fld>
            <a:endParaRPr lang="en-US"/>
          </a:p>
        </p:txBody>
      </p:sp>
    </p:spTree>
    <p:extLst>
      <p:ext uri="{BB962C8B-B14F-4D97-AF65-F5344CB8AC3E}">
        <p14:creationId xmlns:p14="http://schemas.microsoft.com/office/powerpoint/2010/main" val="3448359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Grocery Store Version 1</a:t>
            </a:r>
            <a:endParaRPr lang="en-US"/>
          </a:p>
        </p:txBody>
      </p:sp>
      <p:sp>
        <p:nvSpPr>
          <p:cNvPr id="3" name="Content Placeholder 2"/>
          <p:cNvSpPr>
            <a:spLocks noGrp="1"/>
          </p:cNvSpPr>
          <p:nvPr>
            <p:ph idx="1"/>
          </p:nvPr>
        </p:nvSpPr>
        <p:spPr/>
        <p:txBody>
          <a:bodyPr>
            <a:normAutofit lnSpcReduction="10000"/>
          </a:bodyPr>
          <a:lstStyle/>
          <a:p>
            <a:r>
              <a:rPr lang="en-US" smtClean="0"/>
              <a:t>Country store has been expanded significantly &amp; it sells 100s of products now. </a:t>
            </a:r>
            <a:r>
              <a:rPr lang="en-US"/>
              <a:t>Instead of identifying each product by its name, program should use PLU code going forward</a:t>
            </a:r>
            <a:r>
              <a:rPr lang="en-US" smtClean="0"/>
              <a:t>.</a:t>
            </a:r>
          </a:p>
          <a:p>
            <a:r>
              <a:rPr lang="en-US" smtClean="0"/>
              <a:t>We will read the product information from a data file products.txt, before prompting the associate for checkout operations.</a:t>
            </a:r>
          </a:p>
          <a:p>
            <a:r>
              <a:rPr lang="en-US" smtClean="0"/>
              <a:t>Associate should be able to checkout several customers until the store closes.</a:t>
            </a:r>
            <a:endParaRPr lang="en-US"/>
          </a:p>
        </p:txBody>
      </p:sp>
      <p:sp>
        <p:nvSpPr>
          <p:cNvPr id="4" name="Slide Number Placeholder 3"/>
          <p:cNvSpPr>
            <a:spLocks noGrp="1"/>
          </p:cNvSpPr>
          <p:nvPr>
            <p:ph type="sldNum" sz="quarter" idx="12"/>
          </p:nvPr>
        </p:nvSpPr>
        <p:spPr/>
        <p:txBody>
          <a:bodyPr/>
          <a:lstStyle/>
          <a:p>
            <a:fld id="{CA2DEB22-47F4-42F8-A5B9-DCB7FBA02218}" type="slidenum">
              <a:rPr lang="en-US" smtClean="0"/>
              <a:t>20</a:t>
            </a:fld>
            <a:endParaRPr lang="en-US"/>
          </a:p>
        </p:txBody>
      </p:sp>
    </p:spTree>
    <p:extLst>
      <p:ext uri="{BB962C8B-B14F-4D97-AF65-F5344CB8AC3E}">
        <p14:creationId xmlns:p14="http://schemas.microsoft.com/office/powerpoint/2010/main" val="302914531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Grocery Store Version </a:t>
            </a:r>
            <a:r>
              <a:rPr lang="en-US" smtClean="0"/>
              <a:t>2</a:t>
            </a:r>
            <a:endParaRPr lang="en-US"/>
          </a:p>
        </p:txBody>
      </p:sp>
      <p:sp>
        <p:nvSpPr>
          <p:cNvPr id="3" name="Content Placeholder 2"/>
          <p:cNvSpPr>
            <a:spLocks noGrp="1"/>
          </p:cNvSpPr>
          <p:nvPr>
            <p:ph idx="1"/>
          </p:nvPr>
        </p:nvSpPr>
        <p:spPr/>
        <p:txBody>
          <a:bodyPr/>
          <a:lstStyle/>
          <a:p>
            <a:r>
              <a:rPr lang="en-US" smtClean="0"/>
              <a:t>Assuming we have 1000’s of products, how to improve the search?</a:t>
            </a:r>
            <a:endParaRPr lang="en-US"/>
          </a:p>
        </p:txBody>
      </p:sp>
      <p:sp>
        <p:nvSpPr>
          <p:cNvPr id="4" name="Slide Number Placeholder 3"/>
          <p:cNvSpPr>
            <a:spLocks noGrp="1"/>
          </p:cNvSpPr>
          <p:nvPr>
            <p:ph type="sldNum" sz="quarter" idx="12"/>
          </p:nvPr>
        </p:nvSpPr>
        <p:spPr/>
        <p:txBody>
          <a:bodyPr/>
          <a:lstStyle/>
          <a:p>
            <a:fld id="{CA2DEB22-47F4-42F8-A5B9-DCB7FBA02218}" type="slidenum">
              <a:rPr lang="en-US" smtClean="0"/>
              <a:t>21</a:t>
            </a:fld>
            <a:endParaRPr lang="en-US"/>
          </a:p>
        </p:txBody>
      </p:sp>
    </p:spTree>
    <p:extLst>
      <p:ext uri="{BB962C8B-B14F-4D97-AF65-F5344CB8AC3E}">
        <p14:creationId xmlns:p14="http://schemas.microsoft.com/office/powerpoint/2010/main" val="304044752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Problem: Find winner of tic-tac-toe</a:t>
            </a:r>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CA2DEB22-47F4-42F8-A5B9-DCB7FBA02218}" type="slidenum">
              <a:rPr lang="en-US" smtClean="0"/>
              <a:t>22</a:t>
            </a:fld>
            <a:endParaRPr lang="en-US"/>
          </a:p>
        </p:txBody>
      </p:sp>
    </p:spTree>
    <p:extLst>
      <p:ext uri="{BB962C8B-B14F-4D97-AF65-F5344CB8AC3E}">
        <p14:creationId xmlns:p14="http://schemas.microsoft.com/office/powerpoint/2010/main" val="172645879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Problem: Verify Sudoku answer</a:t>
            </a:r>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CA2DEB22-47F4-42F8-A5B9-DCB7FBA02218}" type="slidenum">
              <a:rPr lang="en-US" smtClean="0"/>
              <a:t>23</a:t>
            </a:fld>
            <a:endParaRPr lang="en-US"/>
          </a:p>
        </p:txBody>
      </p:sp>
    </p:spTree>
    <p:extLst>
      <p:ext uri="{BB962C8B-B14F-4D97-AF65-F5344CB8AC3E}">
        <p14:creationId xmlns:p14="http://schemas.microsoft.com/office/powerpoint/2010/main" val="191148570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Problem: </a:t>
            </a:r>
            <a:r>
              <a:rPr lang="en-US" smtClean="0"/>
              <a:t>brute-force word search</a:t>
            </a:r>
            <a:endParaRPr lang="en-US"/>
          </a:p>
        </p:txBody>
      </p:sp>
      <p:sp>
        <p:nvSpPr>
          <p:cNvPr id="3" name="Content Placeholder 2"/>
          <p:cNvSpPr>
            <a:spLocks noGrp="1"/>
          </p:cNvSpPr>
          <p:nvPr>
            <p:ph idx="1"/>
          </p:nvPr>
        </p:nvSpPr>
        <p:spPr/>
        <p:txBody>
          <a:bodyPr>
            <a:normAutofit fontScale="92500" lnSpcReduction="20000"/>
          </a:bodyPr>
          <a:lstStyle/>
          <a:p>
            <a:pPr marL="0" indent="0">
              <a:buNone/>
            </a:pPr>
            <a:r>
              <a:rPr lang="en-US"/>
              <a:t>Create a word-search puzzle using the following </a:t>
            </a:r>
            <a:r>
              <a:rPr lang="en-US" smtClean="0"/>
              <a:t>site</a:t>
            </a:r>
            <a:endParaRPr lang="en-US"/>
          </a:p>
          <a:p>
            <a:pPr marL="0" indent="0">
              <a:buNone/>
            </a:pPr>
            <a:r>
              <a:rPr lang="en-US">
                <a:hlinkClick r:id="rId2"/>
              </a:rPr>
              <a:t>http://puzzlemaker.discoveryeducation.com/WordSearchSetupForm.asp</a:t>
            </a:r>
            <a:r>
              <a:rPr lang="en-US"/>
              <a:t> </a:t>
            </a:r>
          </a:p>
          <a:p>
            <a:pPr marL="0" indent="0">
              <a:buNone/>
            </a:pPr>
            <a:r>
              <a:rPr lang="en-US" smtClean="0"/>
              <a:t>Keep </a:t>
            </a:r>
            <a:r>
              <a:rPr lang="en-US"/>
              <a:t>it simple by using the default 15x15 size. Click on Text in Step 4. Store the output in a file called "wordsearch_data.txt". Then, your program should read the puzzle contents followed by the words from that file. Sample data file is attached. Your program should output only the cells that correspond to letters of actual search words. You can output blank space for all other </a:t>
            </a:r>
            <a:r>
              <a:rPr lang="en-US" smtClean="0"/>
              <a:t>cells.</a:t>
            </a:r>
            <a:endParaRPr lang="en-US"/>
          </a:p>
        </p:txBody>
      </p:sp>
      <p:sp>
        <p:nvSpPr>
          <p:cNvPr id="4" name="Slide Number Placeholder 3"/>
          <p:cNvSpPr>
            <a:spLocks noGrp="1"/>
          </p:cNvSpPr>
          <p:nvPr>
            <p:ph type="sldNum" sz="quarter" idx="12"/>
          </p:nvPr>
        </p:nvSpPr>
        <p:spPr/>
        <p:txBody>
          <a:bodyPr/>
          <a:lstStyle/>
          <a:p>
            <a:fld id="{CA2DEB22-47F4-42F8-A5B9-DCB7FBA02218}" type="slidenum">
              <a:rPr lang="en-US" smtClean="0"/>
              <a:t>24</a:t>
            </a:fld>
            <a:endParaRPr lang="en-US"/>
          </a:p>
        </p:txBody>
      </p:sp>
    </p:spTree>
    <p:extLst>
      <p:ext uri="{BB962C8B-B14F-4D97-AF65-F5344CB8AC3E}">
        <p14:creationId xmlns:p14="http://schemas.microsoft.com/office/powerpoint/2010/main" val="382281209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85800"/>
          </a:xfrm>
        </p:spPr>
        <p:txBody>
          <a:bodyPr>
            <a:normAutofit fontScale="90000"/>
          </a:bodyPr>
          <a:lstStyle/>
          <a:p>
            <a:r>
              <a:rPr lang="en-US" smtClean="0"/>
              <a:t>Word search: sample input file</a:t>
            </a:r>
            <a:endParaRPr lang="en-US"/>
          </a:p>
        </p:txBody>
      </p:sp>
      <p:sp>
        <p:nvSpPr>
          <p:cNvPr id="3" name="Content Placeholder 2"/>
          <p:cNvSpPr>
            <a:spLocks noGrp="1"/>
          </p:cNvSpPr>
          <p:nvPr>
            <p:ph idx="1"/>
          </p:nvPr>
        </p:nvSpPr>
        <p:spPr>
          <a:xfrm>
            <a:off x="457200" y="838200"/>
            <a:ext cx="8229600" cy="5287963"/>
          </a:xfrm>
        </p:spPr>
        <p:txBody>
          <a:bodyPr>
            <a:noAutofit/>
          </a:bodyPr>
          <a:lstStyle/>
          <a:p>
            <a:pPr marL="0" indent="0">
              <a:buNone/>
            </a:pPr>
            <a:r>
              <a:rPr lang="en-US" sz="1400">
                <a:latin typeface="Courier New" pitchFamily="49" charset="0"/>
                <a:cs typeface="Courier New" pitchFamily="49" charset="0"/>
              </a:rPr>
              <a:t>M J N W B X H S J P L W P I J </a:t>
            </a:r>
          </a:p>
          <a:p>
            <a:pPr marL="0" indent="0">
              <a:buNone/>
            </a:pPr>
            <a:r>
              <a:rPr lang="en-US" sz="1400">
                <a:latin typeface="Courier New" pitchFamily="49" charset="0"/>
                <a:cs typeface="Courier New" pitchFamily="49" charset="0"/>
              </a:rPr>
              <a:t>U T G U I A C L A E Z E D F B </a:t>
            </a:r>
          </a:p>
          <a:p>
            <a:pPr marL="0" indent="0">
              <a:buNone/>
            </a:pPr>
            <a:r>
              <a:rPr lang="en-US" sz="1400">
                <a:latin typeface="Courier New" pitchFamily="49" charset="0"/>
                <a:cs typeface="Courier New" pitchFamily="49" charset="0"/>
              </a:rPr>
              <a:t>J J K Z J J L Y T X E T M D W </a:t>
            </a:r>
          </a:p>
          <a:p>
            <a:pPr marL="0" indent="0">
              <a:buNone/>
            </a:pPr>
            <a:r>
              <a:rPr lang="en-US" sz="1400">
                <a:latin typeface="Courier New" pitchFamily="49" charset="0"/>
                <a:cs typeface="Courier New" pitchFamily="49" charset="0"/>
              </a:rPr>
              <a:t>F U N C T I O N A L P Z L V W </a:t>
            </a:r>
          </a:p>
          <a:p>
            <a:pPr marL="0" indent="0">
              <a:buNone/>
            </a:pPr>
            <a:r>
              <a:rPr lang="en-US" sz="1400">
                <a:latin typeface="Courier New" pitchFamily="49" charset="0"/>
                <a:cs typeface="Courier New" pitchFamily="49" charset="0"/>
              </a:rPr>
              <a:t>T G S C R U M A J O V H A G L </a:t>
            </a:r>
          </a:p>
          <a:p>
            <a:pPr marL="0" indent="0">
              <a:buNone/>
            </a:pPr>
            <a:r>
              <a:rPr lang="en-US" sz="1400">
                <a:latin typeface="Courier New" pitchFamily="49" charset="0"/>
                <a:cs typeface="Courier New" pitchFamily="49" charset="0"/>
              </a:rPr>
              <a:t>A J Z I E S U U I S Q Z N A I </a:t>
            </a:r>
          </a:p>
          <a:p>
            <a:pPr marL="0" indent="0">
              <a:buNone/>
            </a:pPr>
            <a:r>
              <a:rPr lang="en-US" sz="1400">
                <a:latin typeface="Courier New" pitchFamily="49" charset="0"/>
                <a:cs typeface="Courier New" pitchFamily="49" charset="0"/>
              </a:rPr>
              <a:t>Z N A T W Q Z L D H Z L D W Q </a:t>
            </a:r>
          </a:p>
          <a:p>
            <a:pPr marL="0" indent="0">
              <a:buNone/>
            </a:pPr>
            <a:r>
              <a:rPr lang="en-US" sz="1400">
                <a:latin typeface="Courier New" pitchFamily="49" charset="0"/>
                <a:cs typeface="Courier New" pitchFamily="49" charset="0"/>
              </a:rPr>
              <a:t>E H A H B I H K I O U Y E J G </a:t>
            </a:r>
          </a:p>
          <a:p>
            <a:pPr marL="0" indent="0">
              <a:buNone/>
            </a:pPr>
            <a:r>
              <a:rPr lang="en-US" sz="1400">
                <a:latin typeface="Courier New" pitchFamily="49" charset="0"/>
                <a:cs typeface="Courier New" pitchFamily="49" charset="0"/>
              </a:rPr>
              <a:t>D Z H G T J L J Q B G F R Z Q </a:t>
            </a:r>
          </a:p>
          <a:p>
            <a:pPr marL="0" indent="0">
              <a:buNone/>
            </a:pPr>
            <a:r>
              <a:rPr lang="en-US" sz="1400">
                <a:latin typeface="Courier New" pitchFamily="49" charset="0"/>
                <a:cs typeface="Courier New" pitchFamily="49" charset="0"/>
              </a:rPr>
              <a:t>U E A E K Y B L F I E H T D S </a:t>
            </a:r>
          </a:p>
          <a:p>
            <a:pPr marL="0" indent="0">
              <a:buNone/>
            </a:pPr>
            <a:r>
              <a:rPr lang="en-US" sz="1400">
                <a:latin typeface="Courier New" pitchFamily="49" charset="0"/>
                <a:cs typeface="Courier New" pitchFamily="49" charset="0"/>
              </a:rPr>
              <a:t>X V M G V W Y F I X C U L D J </a:t>
            </a:r>
          </a:p>
          <a:p>
            <a:pPr marL="0" indent="0">
              <a:buNone/>
            </a:pPr>
            <a:r>
              <a:rPr lang="en-US" sz="1400">
                <a:latin typeface="Courier New" pitchFamily="49" charset="0"/>
                <a:cs typeface="Courier New" pitchFamily="49" charset="0"/>
              </a:rPr>
              <a:t>F S D G F X Z L C N M R G L M </a:t>
            </a:r>
          </a:p>
          <a:p>
            <a:pPr marL="0" indent="0">
              <a:buNone/>
            </a:pPr>
            <a:r>
              <a:rPr lang="en-US" sz="1400">
                <a:latin typeface="Courier New" pitchFamily="49" charset="0"/>
                <a:cs typeface="Courier New" pitchFamily="49" charset="0"/>
              </a:rPr>
              <a:t>D P F Z R N K U T G G D S U S </a:t>
            </a:r>
          </a:p>
          <a:p>
            <a:pPr marL="0" indent="0">
              <a:buNone/>
            </a:pPr>
            <a:r>
              <a:rPr lang="en-US" sz="1400">
                <a:latin typeface="Courier New" pitchFamily="49" charset="0"/>
                <a:cs typeface="Courier New" pitchFamily="49" charset="0"/>
              </a:rPr>
              <a:t>K G I T M P S O L L T G A Z N </a:t>
            </a:r>
          </a:p>
          <a:p>
            <a:pPr marL="0" indent="0">
              <a:buNone/>
            </a:pPr>
            <a:r>
              <a:rPr lang="en-US" sz="1400">
                <a:latin typeface="Courier New" pitchFamily="49" charset="0"/>
                <a:cs typeface="Courier New" pitchFamily="49" charset="0"/>
              </a:rPr>
              <a:t>W R U B T E W T R T V R Z U A </a:t>
            </a:r>
          </a:p>
          <a:p>
            <a:pPr marL="0" indent="0">
              <a:buNone/>
            </a:pPr>
            <a:endParaRPr lang="en-US" sz="1400">
              <a:latin typeface="Courier New" pitchFamily="49" charset="0"/>
              <a:cs typeface="Courier New" pitchFamily="49" charset="0"/>
            </a:endParaRPr>
          </a:p>
          <a:p>
            <a:pPr marL="0" indent="0">
              <a:buNone/>
            </a:pPr>
            <a:endParaRPr lang="en-US" sz="1400">
              <a:latin typeface="Courier New" pitchFamily="49" charset="0"/>
              <a:cs typeface="Courier New" pitchFamily="49" charset="0"/>
            </a:endParaRPr>
          </a:p>
          <a:p>
            <a:pPr marL="0" indent="0">
              <a:buNone/>
            </a:pPr>
            <a:r>
              <a:rPr lang="en-US" sz="1400">
                <a:latin typeface="Courier New" pitchFamily="49" charset="0"/>
                <a:cs typeface="Courier New" pitchFamily="49" charset="0"/>
              </a:rPr>
              <a:t>EXCUSE</a:t>
            </a:r>
          </a:p>
          <a:p>
            <a:pPr marL="0" indent="0">
              <a:buNone/>
            </a:pPr>
            <a:r>
              <a:rPr lang="en-US" sz="1400">
                <a:latin typeface="Courier New" pitchFamily="49" charset="0"/>
                <a:cs typeface="Courier New" pitchFamily="49" charset="0"/>
              </a:rPr>
              <a:t>FUNCTIONAL</a:t>
            </a:r>
          </a:p>
          <a:p>
            <a:pPr marL="0" indent="0">
              <a:buNone/>
            </a:pPr>
            <a:r>
              <a:rPr lang="en-US" sz="1400">
                <a:latin typeface="Courier New" pitchFamily="49" charset="0"/>
                <a:cs typeface="Courier New" pitchFamily="49" charset="0"/>
              </a:rPr>
              <a:t>GOD</a:t>
            </a:r>
          </a:p>
          <a:p>
            <a:pPr marL="0" indent="0">
              <a:buNone/>
            </a:pPr>
            <a:r>
              <a:rPr lang="en-US" sz="1400">
                <a:latin typeface="Courier New" pitchFamily="49" charset="0"/>
                <a:cs typeface="Courier New" pitchFamily="49" charset="0"/>
              </a:rPr>
              <a:t>LANDER</a:t>
            </a:r>
          </a:p>
          <a:p>
            <a:pPr marL="0" indent="0">
              <a:buNone/>
            </a:pPr>
            <a:r>
              <a:rPr lang="en-US" sz="1400">
                <a:latin typeface="Courier New" pitchFamily="49" charset="0"/>
                <a:cs typeface="Courier New" pitchFamily="49" charset="0"/>
              </a:rPr>
              <a:t>TEXT</a:t>
            </a:r>
          </a:p>
          <a:p>
            <a:pPr marL="0" indent="0">
              <a:buNone/>
            </a:pPr>
            <a:r>
              <a:rPr lang="en-US" sz="1400" smtClean="0">
                <a:latin typeface="Courier New" pitchFamily="49" charset="0"/>
                <a:cs typeface="Courier New" pitchFamily="49" charset="0"/>
              </a:rPr>
              <a:t>WILLING</a:t>
            </a:r>
            <a:endParaRPr lang="en-US" sz="1400">
              <a:latin typeface="Courier New" pitchFamily="49" charset="0"/>
              <a:cs typeface="Courier New" pitchFamily="49" charset="0"/>
            </a:endParaRPr>
          </a:p>
        </p:txBody>
      </p:sp>
      <p:sp>
        <p:nvSpPr>
          <p:cNvPr id="4" name="Slide Number Placeholder 3"/>
          <p:cNvSpPr>
            <a:spLocks noGrp="1"/>
          </p:cNvSpPr>
          <p:nvPr>
            <p:ph type="sldNum" sz="quarter" idx="12"/>
          </p:nvPr>
        </p:nvSpPr>
        <p:spPr/>
        <p:txBody>
          <a:bodyPr/>
          <a:lstStyle/>
          <a:p>
            <a:fld id="{CA2DEB22-47F4-42F8-A5B9-DCB7FBA02218}" type="slidenum">
              <a:rPr lang="en-US" smtClean="0"/>
              <a:t>25</a:t>
            </a:fld>
            <a:endParaRPr lang="en-US"/>
          </a:p>
        </p:txBody>
      </p:sp>
    </p:spTree>
    <p:extLst>
      <p:ext uri="{BB962C8B-B14F-4D97-AF65-F5344CB8AC3E}">
        <p14:creationId xmlns:p14="http://schemas.microsoft.com/office/powerpoint/2010/main" val="3299982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85800"/>
          </a:xfrm>
        </p:spPr>
        <p:txBody>
          <a:bodyPr>
            <a:normAutofit fontScale="90000"/>
          </a:bodyPr>
          <a:lstStyle/>
          <a:p>
            <a:r>
              <a:rPr lang="en-US" smtClean="0"/>
              <a:t>Word search: sample output</a:t>
            </a:r>
            <a:endParaRPr lang="en-US"/>
          </a:p>
        </p:txBody>
      </p:sp>
      <p:sp>
        <p:nvSpPr>
          <p:cNvPr id="3" name="Content Placeholder 2"/>
          <p:cNvSpPr>
            <a:spLocks noGrp="1"/>
          </p:cNvSpPr>
          <p:nvPr>
            <p:ph idx="1"/>
          </p:nvPr>
        </p:nvSpPr>
        <p:spPr>
          <a:xfrm>
            <a:off x="457200" y="838200"/>
            <a:ext cx="8229600" cy="5287963"/>
          </a:xfrm>
        </p:spPr>
        <p:txBody>
          <a:bodyPr>
            <a:noAutofit/>
          </a:bodyPr>
          <a:lstStyle/>
          <a:p>
            <a:pPr marL="0" indent="0">
              <a:buNone/>
            </a:pPr>
            <a:r>
              <a:rPr lang="pt-BR" sz="2000">
                <a:latin typeface="Courier New" pitchFamily="49" charset="0"/>
                <a:cs typeface="Courier New" pitchFamily="49" charset="0"/>
              </a:rPr>
              <a:t> T X E T</a:t>
            </a:r>
          </a:p>
          <a:p>
            <a:pPr marL="0" indent="0">
              <a:buNone/>
            </a:pPr>
            <a:r>
              <a:rPr lang="pt-BR" sz="2000">
                <a:latin typeface="Courier New" pitchFamily="49" charset="0"/>
                <a:cs typeface="Courier New" pitchFamily="49" charset="0"/>
              </a:rPr>
              <a:t> F U N C T I O N A L     L</a:t>
            </a:r>
          </a:p>
          <a:p>
            <a:pPr marL="0" indent="0">
              <a:buNone/>
            </a:pPr>
            <a:r>
              <a:rPr lang="pt-BR" sz="2000">
                <a:latin typeface="Courier New" pitchFamily="49" charset="0"/>
                <a:cs typeface="Courier New" pitchFamily="49" charset="0"/>
              </a:rPr>
              <a:t>                         A</a:t>
            </a:r>
          </a:p>
          <a:p>
            <a:pPr marL="0" indent="0">
              <a:buNone/>
            </a:pPr>
            <a:r>
              <a:rPr lang="pt-BR" sz="2000">
                <a:latin typeface="Courier New" pitchFamily="49" charset="0"/>
                <a:cs typeface="Courier New" pitchFamily="49" charset="0"/>
              </a:rPr>
              <a:t>                         N</a:t>
            </a:r>
          </a:p>
          <a:p>
            <a:pPr marL="0" indent="0">
              <a:buNone/>
            </a:pPr>
            <a:r>
              <a:rPr lang="pt-BR" sz="2000">
                <a:latin typeface="Courier New" pitchFamily="49" charset="0"/>
                <a:cs typeface="Courier New" pitchFamily="49" charset="0"/>
              </a:rPr>
              <a:t>         W       D       D</a:t>
            </a:r>
          </a:p>
          <a:p>
            <a:pPr marL="0" indent="0">
              <a:buNone/>
            </a:pPr>
            <a:r>
              <a:rPr lang="pt-BR" sz="2000">
                <a:latin typeface="Courier New" pitchFamily="49" charset="0"/>
                <a:cs typeface="Courier New" pitchFamily="49" charset="0"/>
              </a:rPr>
              <a:t>           I       O     E</a:t>
            </a:r>
          </a:p>
          <a:p>
            <a:pPr marL="0" indent="0">
              <a:buNone/>
            </a:pPr>
            <a:r>
              <a:rPr lang="pt-BR" sz="2000">
                <a:latin typeface="Courier New" pitchFamily="49" charset="0"/>
                <a:cs typeface="Courier New" pitchFamily="49" charset="0"/>
              </a:rPr>
              <a:t>             L       G   R</a:t>
            </a:r>
          </a:p>
          <a:p>
            <a:pPr marL="0" indent="0">
              <a:buNone/>
            </a:pPr>
            <a:r>
              <a:rPr lang="pt-BR" sz="2000">
                <a:latin typeface="Courier New" pitchFamily="49" charset="0"/>
                <a:cs typeface="Courier New" pitchFamily="49" charset="0"/>
              </a:rPr>
              <a:t>               L     E</a:t>
            </a:r>
          </a:p>
          <a:p>
            <a:pPr marL="0" indent="0">
              <a:buNone/>
            </a:pPr>
            <a:r>
              <a:rPr lang="pt-BR" sz="2000">
                <a:latin typeface="Courier New" pitchFamily="49" charset="0"/>
                <a:cs typeface="Courier New" pitchFamily="49" charset="0"/>
              </a:rPr>
              <a:t>                 I X</a:t>
            </a:r>
          </a:p>
          <a:p>
            <a:pPr marL="0" indent="0">
              <a:buNone/>
            </a:pPr>
            <a:r>
              <a:rPr lang="pt-BR" sz="2000">
                <a:latin typeface="Courier New" pitchFamily="49" charset="0"/>
                <a:cs typeface="Courier New" pitchFamily="49" charset="0"/>
              </a:rPr>
              <a:t>                 C N</a:t>
            </a:r>
          </a:p>
          <a:p>
            <a:pPr marL="0" indent="0">
              <a:buNone/>
            </a:pPr>
            <a:r>
              <a:rPr lang="pt-BR" sz="2000">
                <a:latin typeface="Courier New" pitchFamily="49" charset="0"/>
                <a:cs typeface="Courier New" pitchFamily="49" charset="0"/>
              </a:rPr>
              <a:t>               U     G</a:t>
            </a:r>
          </a:p>
          <a:p>
            <a:pPr marL="0" indent="0">
              <a:buNone/>
            </a:pPr>
            <a:r>
              <a:rPr lang="pt-BR" sz="2000">
                <a:latin typeface="Courier New" pitchFamily="49" charset="0"/>
                <a:cs typeface="Courier New" pitchFamily="49" charset="0"/>
              </a:rPr>
              <a:t>             S</a:t>
            </a:r>
          </a:p>
          <a:p>
            <a:pPr marL="0" indent="0">
              <a:buNone/>
            </a:pPr>
            <a:r>
              <a:rPr lang="pt-BR" sz="2000">
                <a:latin typeface="Courier New" pitchFamily="49" charset="0"/>
                <a:cs typeface="Courier New" pitchFamily="49" charset="0"/>
              </a:rPr>
              <a:t>           E</a:t>
            </a:r>
            <a:endParaRPr lang="en-US" sz="2000">
              <a:latin typeface="Courier New" pitchFamily="49" charset="0"/>
              <a:cs typeface="Courier New" pitchFamily="49" charset="0"/>
            </a:endParaRPr>
          </a:p>
        </p:txBody>
      </p:sp>
      <p:sp>
        <p:nvSpPr>
          <p:cNvPr id="4" name="Slide Number Placeholder 3"/>
          <p:cNvSpPr>
            <a:spLocks noGrp="1"/>
          </p:cNvSpPr>
          <p:nvPr>
            <p:ph type="sldNum" sz="quarter" idx="12"/>
          </p:nvPr>
        </p:nvSpPr>
        <p:spPr/>
        <p:txBody>
          <a:bodyPr/>
          <a:lstStyle/>
          <a:p>
            <a:fld id="{CA2DEB22-47F4-42F8-A5B9-DCB7FBA02218}" type="slidenum">
              <a:rPr lang="en-US" smtClean="0"/>
              <a:t>26</a:t>
            </a:fld>
            <a:endParaRPr lang="en-US"/>
          </a:p>
        </p:txBody>
      </p:sp>
    </p:spTree>
    <p:extLst>
      <p:ext uri="{BB962C8B-B14F-4D97-AF65-F5344CB8AC3E}">
        <p14:creationId xmlns:p14="http://schemas.microsoft.com/office/powerpoint/2010/main" val="12201189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Expanding array dynamically</a:t>
            </a:r>
            <a:endParaRPr lang="en-US"/>
          </a:p>
        </p:txBody>
      </p:sp>
      <p:sp>
        <p:nvSpPr>
          <p:cNvPr id="3" name="Content Placeholder 2"/>
          <p:cNvSpPr>
            <a:spLocks noGrp="1"/>
          </p:cNvSpPr>
          <p:nvPr>
            <p:ph idx="1"/>
          </p:nvPr>
        </p:nvSpPr>
        <p:spPr/>
        <p:txBody>
          <a:bodyPr/>
          <a:lstStyle/>
          <a:p>
            <a:r>
              <a:rPr lang="en-US" smtClean="0"/>
              <a:t>When we don’t know how many input items are going to be there, we have to go with a starting size, then expand when needed.</a:t>
            </a:r>
          </a:p>
          <a:p>
            <a:r>
              <a:rPr lang="en-US" smtClean="0"/>
              <a:t>There is a better more-sophisticated approach: ArrayList</a:t>
            </a:r>
            <a:endParaRPr lang="en-US"/>
          </a:p>
        </p:txBody>
      </p:sp>
      <p:sp>
        <p:nvSpPr>
          <p:cNvPr id="4" name="Slide Number Placeholder 3"/>
          <p:cNvSpPr>
            <a:spLocks noGrp="1"/>
          </p:cNvSpPr>
          <p:nvPr>
            <p:ph type="sldNum" sz="quarter" idx="12"/>
          </p:nvPr>
        </p:nvSpPr>
        <p:spPr/>
        <p:txBody>
          <a:bodyPr/>
          <a:lstStyle/>
          <a:p>
            <a:fld id="{CA2DEB22-47F4-42F8-A5B9-DCB7FBA02218}" type="slidenum">
              <a:rPr lang="en-US" smtClean="0"/>
              <a:t>27</a:t>
            </a:fld>
            <a:endParaRPr lang="en-US"/>
          </a:p>
        </p:txBody>
      </p:sp>
    </p:spTree>
    <p:extLst>
      <p:ext uri="{BB962C8B-B14F-4D97-AF65-F5344CB8AC3E}">
        <p14:creationId xmlns:p14="http://schemas.microsoft.com/office/powerpoint/2010/main" val="62441455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0000"/>
                </a:solidFill>
              </a:rPr>
              <a:t>For more details</a:t>
            </a:r>
            <a:endParaRPr lang="en-US">
              <a:solidFill>
                <a:srgbClr val="FF0000"/>
              </a:solidFill>
            </a:endParaRPr>
          </a:p>
        </p:txBody>
      </p:sp>
      <p:sp>
        <p:nvSpPr>
          <p:cNvPr id="3" name="Content Placeholder 2"/>
          <p:cNvSpPr>
            <a:spLocks noGrp="1"/>
          </p:cNvSpPr>
          <p:nvPr>
            <p:ph idx="1"/>
          </p:nvPr>
        </p:nvSpPr>
        <p:spPr>
          <a:xfrm>
            <a:off x="81888" y="1600200"/>
            <a:ext cx="8991600" cy="4525963"/>
          </a:xfrm>
        </p:spPr>
        <p:txBody>
          <a:bodyPr/>
          <a:lstStyle/>
          <a:p>
            <a:r>
              <a:rPr lang="en-US" smtClean="0"/>
              <a:t>Java arrays: official tutorial</a:t>
            </a:r>
          </a:p>
          <a:p>
            <a:pPr marL="0" indent="0">
              <a:buNone/>
            </a:pPr>
            <a:r>
              <a:rPr lang="en-US" sz="2400">
                <a:hlinkClick r:id="rId2"/>
              </a:rPr>
              <a:t>http://</a:t>
            </a:r>
            <a:r>
              <a:rPr lang="en-US" sz="2400" smtClean="0">
                <a:hlinkClick r:id="rId2"/>
              </a:rPr>
              <a:t>docs.oracle.com/javase/tutorial/java/nutsandbolts/arrays.html</a:t>
            </a:r>
            <a:endParaRPr lang="en-US" sz="2400" smtClean="0"/>
          </a:p>
          <a:p>
            <a:pPr marL="0" indent="0">
              <a:buNone/>
            </a:pPr>
            <a:endParaRPr lang="en-US"/>
          </a:p>
        </p:txBody>
      </p:sp>
      <p:sp>
        <p:nvSpPr>
          <p:cNvPr id="4" name="Slide Number Placeholder 3"/>
          <p:cNvSpPr>
            <a:spLocks noGrp="1"/>
          </p:cNvSpPr>
          <p:nvPr>
            <p:ph type="sldNum" sz="quarter" idx="12"/>
          </p:nvPr>
        </p:nvSpPr>
        <p:spPr/>
        <p:txBody>
          <a:bodyPr/>
          <a:lstStyle/>
          <a:p>
            <a:fld id="{CA2DEB22-47F4-42F8-A5B9-DCB7FBA02218}" type="slidenum">
              <a:rPr lang="en-US" smtClean="0"/>
              <a:t>28</a:t>
            </a:fld>
            <a:endParaRPr lang="en-US"/>
          </a:p>
        </p:txBody>
      </p:sp>
    </p:spTree>
    <p:extLst>
      <p:ext uri="{BB962C8B-B14F-4D97-AF65-F5344CB8AC3E}">
        <p14:creationId xmlns:p14="http://schemas.microsoft.com/office/powerpoint/2010/main" val="11550759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More Activities/Examples</a:t>
            </a:r>
            <a:endParaRPr lang="en-US"/>
          </a:p>
        </p:txBody>
      </p:sp>
      <p:sp>
        <p:nvSpPr>
          <p:cNvPr id="3" name="Content Placeholder 2"/>
          <p:cNvSpPr>
            <a:spLocks noGrp="1"/>
          </p:cNvSpPr>
          <p:nvPr>
            <p:ph idx="1"/>
          </p:nvPr>
        </p:nvSpPr>
        <p:spPr>
          <a:xfrm>
            <a:off x="457200" y="1371600"/>
            <a:ext cx="8229600" cy="4754563"/>
          </a:xfrm>
        </p:spPr>
        <p:txBody>
          <a:bodyPr/>
          <a:lstStyle/>
          <a:p>
            <a:r>
              <a:rPr lang="en-US"/>
              <a:t>Use a box to move lots of things from one room to </a:t>
            </a:r>
            <a:r>
              <a:rPr lang="en-US" smtClean="0"/>
              <a:t>another </a:t>
            </a:r>
            <a:endParaRPr lang="en-US"/>
          </a:p>
          <a:p>
            <a:r>
              <a:rPr lang="en-US" smtClean="0"/>
              <a:t>Holiday shopping list </a:t>
            </a:r>
            <a:r>
              <a:rPr lang="en-US" smtClean="0">
                <a:sym typeface="Wingdings" pitchFamily="2" charset="2"/>
              </a:rPr>
              <a:t></a:t>
            </a:r>
            <a:endParaRPr lang="en-US" smtClean="0"/>
          </a:p>
          <a:p>
            <a:r>
              <a:rPr lang="en-US" smtClean="0"/>
              <a:t>A lengthy to-do list </a:t>
            </a:r>
            <a:r>
              <a:rPr lang="en-US" smtClean="0">
                <a:sym typeface="Wingdings" pitchFamily="2" charset="2"/>
              </a:rPr>
              <a:t></a:t>
            </a:r>
          </a:p>
          <a:p>
            <a:r>
              <a:rPr lang="en-US" smtClean="0">
                <a:sym typeface="Wingdings" pitchFamily="2" charset="2"/>
              </a:rPr>
              <a:t>A list of all the students in the class</a:t>
            </a:r>
            <a:endParaRPr lang="en-US"/>
          </a:p>
          <a:p>
            <a:r>
              <a:rPr lang="en-US" smtClean="0"/>
              <a:t>Itemized grocery store bill </a:t>
            </a:r>
            <a:r>
              <a:rPr lang="en-US" smtClean="0">
                <a:sym typeface="Wingdings" pitchFamily="2" charset="2"/>
              </a:rPr>
              <a:t></a:t>
            </a:r>
          </a:p>
          <a:p>
            <a:pPr marL="0" indent="0">
              <a:buNone/>
            </a:pPr>
            <a:r>
              <a:rPr lang="en-US">
                <a:solidFill>
                  <a:srgbClr val="006600"/>
                </a:solidFill>
              </a:rPr>
              <a:t>What is the common thing here?</a:t>
            </a:r>
          </a:p>
          <a:p>
            <a:pPr marL="0" indent="0">
              <a:buNone/>
            </a:pPr>
            <a:r>
              <a:rPr lang="en-US" sz="3600" b="1" smtClean="0"/>
              <a:t>Collection / List / Arrays</a:t>
            </a:r>
            <a:endParaRPr lang="en-US" sz="3600" b="1"/>
          </a:p>
        </p:txBody>
      </p:sp>
      <p:sp>
        <p:nvSpPr>
          <p:cNvPr id="4" name="Slide Number Placeholder 3"/>
          <p:cNvSpPr>
            <a:spLocks noGrp="1"/>
          </p:cNvSpPr>
          <p:nvPr>
            <p:ph type="sldNum" sz="quarter" idx="12"/>
          </p:nvPr>
        </p:nvSpPr>
        <p:spPr/>
        <p:txBody>
          <a:bodyPr/>
          <a:lstStyle/>
          <a:p>
            <a:fld id="{CA2DEB22-47F4-42F8-A5B9-DCB7FBA02218}" type="slidenum">
              <a:rPr lang="en-US" smtClean="0"/>
              <a:t>3</a:t>
            </a:fld>
            <a:endParaRPr lang="en-US"/>
          </a:p>
        </p:txBody>
      </p:sp>
    </p:spTree>
    <p:extLst>
      <p:ext uri="{BB962C8B-B14F-4D97-AF65-F5344CB8AC3E}">
        <p14:creationId xmlns:p14="http://schemas.microsoft.com/office/powerpoint/2010/main" val="482513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Arrays in Programming</a:t>
            </a:r>
            <a:endParaRPr lang="en-US"/>
          </a:p>
        </p:txBody>
      </p:sp>
      <p:sp>
        <p:nvSpPr>
          <p:cNvPr id="3" name="Content Placeholder 2"/>
          <p:cNvSpPr>
            <a:spLocks noGrp="1"/>
          </p:cNvSpPr>
          <p:nvPr>
            <p:ph idx="1"/>
          </p:nvPr>
        </p:nvSpPr>
        <p:spPr/>
        <p:txBody>
          <a:bodyPr/>
          <a:lstStyle/>
          <a:p>
            <a:r>
              <a:rPr lang="en-US" smtClean="0"/>
              <a:t>enable us to store data of similar type together.</a:t>
            </a:r>
          </a:p>
          <a:p>
            <a:r>
              <a:rPr lang="en-US" smtClean="0"/>
              <a:t>enables us to handle lists of varying size.</a:t>
            </a:r>
          </a:p>
          <a:p>
            <a:r>
              <a:rPr lang="en-US" smtClean="0"/>
              <a:t>Lines of code do not increase with more data!</a:t>
            </a:r>
          </a:p>
          <a:p>
            <a:r>
              <a:rPr lang="en-US" smtClean="0"/>
              <a:t>Access array’s items using index.</a:t>
            </a:r>
          </a:p>
          <a:p>
            <a:endParaRPr lang="en-US" smtClean="0"/>
          </a:p>
          <a:p>
            <a:pPr marL="0" indent="0">
              <a:buNone/>
            </a:pPr>
            <a:endParaRPr lang="en-US" smtClean="0"/>
          </a:p>
        </p:txBody>
      </p:sp>
    </p:spTree>
    <p:extLst>
      <p:ext uri="{BB962C8B-B14F-4D97-AF65-F5344CB8AC3E}">
        <p14:creationId xmlns:p14="http://schemas.microsoft.com/office/powerpoint/2010/main" val="14965938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Array definition in Java</a:t>
            </a:r>
            <a:endParaRPr lang="en-US"/>
          </a:p>
        </p:txBody>
      </p:sp>
      <p:sp>
        <p:nvSpPr>
          <p:cNvPr id="3" name="Content Placeholder 2"/>
          <p:cNvSpPr>
            <a:spLocks noGrp="1"/>
          </p:cNvSpPr>
          <p:nvPr>
            <p:ph idx="1"/>
          </p:nvPr>
        </p:nvSpPr>
        <p:spPr/>
        <p:txBody>
          <a:bodyPr/>
          <a:lstStyle/>
          <a:p>
            <a:pPr marL="0" indent="0">
              <a:buNone/>
            </a:pPr>
            <a:r>
              <a:rPr lang="en-US" smtClean="0"/>
              <a:t>Initializing with data directly:</a:t>
            </a:r>
          </a:p>
          <a:p>
            <a:pPr marL="400050" lvl="1" indent="0">
              <a:buNone/>
            </a:pPr>
            <a:r>
              <a:rPr lang="en-US" smtClean="0"/>
              <a:t>int numbers[] = {10, 15, 30, 20, 25, 8};</a:t>
            </a:r>
          </a:p>
          <a:p>
            <a:pPr marL="0" indent="0">
              <a:buNone/>
            </a:pPr>
            <a:r>
              <a:rPr lang="en-US" smtClean="0"/>
              <a:t>Dynamic allocation:</a:t>
            </a:r>
          </a:p>
          <a:p>
            <a:pPr marL="400050" lvl="1" indent="0">
              <a:buNone/>
            </a:pPr>
            <a:r>
              <a:rPr lang="en-US" smtClean="0"/>
              <a:t>int numbers[] = new int [30];</a:t>
            </a:r>
            <a:endParaRPr lang="en-US"/>
          </a:p>
          <a:p>
            <a:pPr marL="0" indent="0">
              <a:buNone/>
            </a:pPr>
            <a:endParaRPr lang="en-US" smtClean="0"/>
          </a:p>
          <a:p>
            <a:pPr marL="0" indent="0">
              <a:buNone/>
            </a:pPr>
            <a:endParaRPr lang="en-US" smtClean="0"/>
          </a:p>
          <a:p>
            <a:pPr marL="0" indent="0">
              <a:buNone/>
            </a:pPr>
            <a:endParaRPr lang="en-US"/>
          </a:p>
          <a:p>
            <a:pPr marL="0" indent="0">
              <a:buNone/>
            </a:pPr>
            <a:endParaRPr lang="en-US"/>
          </a:p>
        </p:txBody>
      </p:sp>
      <p:sp>
        <p:nvSpPr>
          <p:cNvPr id="4" name="Slide Number Placeholder 3"/>
          <p:cNvSpPr>
            <a:spLocks noGrp="1"/>
          </p:cNvSpPr>
          <p:nvPr>
            <p:ph type="sldNum" sz="quarter" idx="12"/>
          </p:nvPr>
        </p:nvSpPr>
        <p:spPr/>
        <p:txBody>
          <a:bodyPr/>
          <a:lstStyle/>
          <a:p>
            <a:fld id="{CA2DEB22-47F4-42F8-A5B9-DCB7FBA02218}" type="slidenum">
              <a:rPr lang="en-US" smtClean="0"/>
              <a:t>5</a:t>
            </a:fld>
            <a:endParaRPr lang="en-US"/>
          </a:p>
        </p:txBody>
      </p:sp>
    </p:spTree>
    <p:extLst>
      <p:ext uri="{BB962C8B-B14F-4D97-AF65-F5344CB8AC3E}">
        <p14:creationId xmlns:p14="http://schemas.microsoft.com/office/powerpoint/2010/main" val="18243606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Problem: </a:t>
            </a:r>
            <a:br>
              <a:rPr lang="en-US" smtClean="0"/>
            </a:br>
            <a:r>
              <a:rPr lang="en-US" smtClean="0"/>
              <a:t>Searching in unsorted array</a:t>
            </a:r>
            <a:endParaRPr lang="en-US"/>
          </a:p>
        </p:txBody>
      </p:sp>
      <p:sp>
        <p:nvSpPr>
          <p:cNvPr id="3" name="Content Placeholder 2"/>
          <p:cNvSpPr>
            <a:spLocks noGrp="1"/>
          </p:cNvSpPr>
          <p:nvPr>
            <p:ph idx="1"/>
          </p:nvPr>
        </p:nvSpPr>
        <p:spPr/>
        <p:txBody>
          <a:bodyPr/>
          <a:lstStyle/>
          <a:p>
            <a:r>
              <a:rPr lang="en-US" smtClean="0"/>
              <a:t>Unsorted array: { 7, 11, 5, 4, 20, 13, 2}</a:t>
            </a:r>
          </a:p>
          <a:p>
            <a:r>
              <a:rPr lang="en-US" smtClean="0"/>
              <a:t>Search in a sequence</a:t>
            </a:r>
          </a:p>
          <a:p>
            <a:pPr lvl="1"/>
            <a:r>
              <a:rPr lang="en-US" smtClean="0"/>
              <a:t>Stop if the search item is found</a:t>
            </a:r>
          </a:p>
          <a:p>
            <a:pPr lvl="1"/>
            <a:r>
              <a:rPr lang="en-US" smtClean="0"/>
              <a:t>Need to search all the way if item is not found</a:t>
            </a:r>
          </a:p>
          <a:p>
            <a:pPr lvl="1"/>
            <a:endParaRPr lang="en-US"/>
          </a:p>
          <a:p>
            <a:r>
              <a:rPr lang="en-US" smtClean="0"/>
              <a:t>Code: Array1.java</a:t>
            </a:r>
            <a:endParaRPr lang="en-US"/>
          </a:p>
        </p:txBody>
      </p:sp>
      <p:sp>
        <p:nvSpPr>
          <p:cNvPr id="4" name="Slide Number Placeholder 3"/>
          <p:cNvSpPr>
            <a:spLocks noGrp="1"/>
          </p:cNvSpPr>
          <p:nvPr>
            <p:ph type="sldNum" sz="quarter" idx="12"/>
          </p:nvPr>
        </p:nvSpPr>
        <p:spPr/>
        <p:txBody>
          <a:bodyPr/>
          <a:lstStyle/>
          <a:p>
            <a:fld id="{CA2DEB22-47F4-42F8-A5B9-DCB7FBA02218}" type="slidenum">
              <a:rPr lang="en-US" smtClean="0"/>
              <a:t>6</a:t>
            </a:fld>
            <a:endParaRPr lang="en-US"/>
          </a:p>
        </p:txBody>
      </p:sp>
    </p:spTree>
    <p:extLst>
      <p:ext uri="{BB962C8B-B14F-4D97-AF65-F5344CB8AC3E}">
        <p14:creationId xmlns:p14="http://schemas.microsoft.com/office/powerpoint/2010/main" val="40194056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Problem: </a:t>
            </a:r>
            <a:br>
              <a:rPr lang="en-US" smtClean="0"/>
            </a:br>
            <a:r>
              <a:rPr lang="en-US" smtClean="0"/>
              <a:t>Searching in sorted array</a:t>
            </a:r>
            <a:endParaRPr lang="en-US"/>
          </a:p>
        </p:txBody>
      </p:sp>
      <p:sp>
        <p:nvSpPr>
          <p:cNvPr id="3" name="Content Placeholder 2"/>
          <p:cNvSpPr>
            <a:spLocks noGrp="1"/>
          </p:cNvSpPr>
          <p:nvPr>
            <p:ph idx="1"/>
          </p:nvPr>
        </p:nvSpPr>
        <p:spPr/>
        <p:txBody>
          <a:bodyPr>
            <a:normAutofit fontScale="85000" lnSpcReduction="20000"/>
          </a:bodyPr>
          <a:lstStyle/>
          <a:p>
            <a:pPr marL="0" indent="0">
              <a:buNone/>
            </a:pPr>
            <a:r>
              <a:rPr lang="en-US" smtClean="0"/>
              <a:t>{ 2, 4, 5, 7, 11, 13, 20 }</a:t>
            </a:r>
          </a:p>
          <a:p>
            <a:r>
              <a:rPr lang="en-US" smtClean="0"/>
              <a:t>Smart thing is to start with the middle # &amp; decide which side we need to go.</a:t>
            </a:r>
          </a:p>
          <a:p>
            <a:r>
              <a:rPr lang="en-US" smtClean="0"/>
              <a:t>Similar to guessing game.</a:t>
            </a:r>
          </a:p>
          <a:p>
            <a:r>
              <a:rPr lang="en-US" smtClean="0"/>
              <a:t>With every check, target array size becomes half.</a:t>
            </a:r>
          </a:p>
          <a:p>
            <a:r>
              <a:rPr lang="en-US" smtClean="0"/>
              <a:t>Array2.java – does binary search</a:t>
            </a:r>
          </a:p>
          <a:p>
            <a:r>
              <a:rPr lang="en-US" smtClean="0"/>
              <a:t>Array2v2.java – uses additional method</a:t>
            </a:r>
          </a:p>
          <a:p>
            <a:r>
              <a:rPr lang="en-US" smtClean="0"/>
              <a:t>Array2v3.java – reads the array data from a file – right-click on the project and add New … Empty file … name it as input.txt (see the sample file contents under code directory in the web).</a:t>
            </a:r>
          </a:p>
        </p:txBody>
      </p:sp>
      <p:sp>
        <p:nvSpPr>
          <p:cNvPr id="4" name="Slide Number Placeholder 3"/>
          <p:cNvSpPr>
            <a:spLocks noGrp="1"/>
          </p:cNvSpPr>
          <p:nvPr>
            <p:ph type="sldNum" sz="quarter" idx="12"/>
          </p:nvPr>
        </p:nvSpPr>
        <p:spPr/>
        <p:txBody>
          <a:bodyPr/>
          <a:lstStyle/>
          <a:p>
            <a:fld id="{CA2DEB22-47F4-42F8-A5B9-DCB7FBA02218}" type="slidenum">
              <a:rPr lang="en-US" smtClean="0"/>
              <a:t>7</a:t>
            </a:fld>
            <a:endParaRPr lang="en-US"/>
          </a:p>
        </p:txBody>
      </p:sp>
    </p:spTree>
    <p:extLst>
      <p:ext uri="{BB962C8B-B14F-4D97-AF65-F5344CB8AC3E}">
        <p14:creationId xmlns:p14="http://schemas.microsoft.com/office/powerpoint/2010/main" val="20211336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Searching in large sorted array</a:t>
            </a:r>
            <a:endParaRPr lang="en-US"/>
          </a:p>
        </p:txBody>
      </p:sp>
      <p:sp>
        <p:nvSpPr>
          <p:cNvPr id="3" name="Content Placeholder 2"/>
          <p:cNvSpPr>
            <a:spLocks noGrp="1"/>
          </p:cNvSpPr>
          <p:nvPr>
            <p:ph idx="1"/>
          </p:nvPr>
        </p:nvSpPr>
        <p:spPr/>
        <p:txBody>
          <a:bodyPr/>
          <a:lstStyle/>
          <a:p>
            <a:r>
              <a:rPr lang="en-US" smtClean="0"/>
              <a:t>Similar to searching for patient’s record in Doctor office (or) searching for a number in telephone book</a:t>
            </a:r>
          </a:p>
          <a:p>
            <a:endParaRPr lang="en-US" smtClean="0"/>
          </a:p>
        </p:txBody>
      </p:sp>
      <p:sp>
        <p:nvSpPr>
          <p:cNvPr id="4" name="Slide Number Placeholder 3"/>
          <p:cNvSpPr>
            <a:spLocks noGrp="1"/>
          </p:cNvSpPr>
          <p:nvPr>
            <p:ph type="sldNum" sz="quarter" idx="12"/>
          </p:nvPr>
        </p:nvSpPr>
        <p:spPr/>
        <p:txBody>
          <a:bodyPr/>
          <a:lstStyle/>
          <a:p>
            <a:fld id="{CA2DEB22-47F4-42F8-A5B9-DCB7FBA02218}" type="slidenum">
              <a:rPr lang="en-US" smtClean="0"/>
              <a:t>8</a:t>
            </a:fld>
            <a:endParaRPr lang="en-US"/>
          </a:p>
        </p:txBody>
      </p:sp>
    </p:spTree>
    <p:extLst>
      <p:ext uri="{BB962C8B-B14F-4D97-AF65-F5344CB8AC3E}">
        <p14:creationId xmlns:p14="http://schemas.microsoft.com/office/powerpoint/2010/main" val="1519748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Problem:</a:t>
            </a:r>
            <a:br>
              <a:rPr lang="en-US" smtClean="0"/>
            </a:br>
            <a:r>
              <a:rPr lang="en-US" smtClean="0"/>
              <a:t>Finding min/max/average of array </a:t>
            </a:r>
            <a:endParaRPr lang="en-US"/>
          </a:p>
        </p:txBody>
      </p:sp>
      <p:sp>
        <p:nvSpPr>
          <p:cNvPr id="3" name="Content Placeholder 2"/>
          <p:cNvSpPr>
            <a:spLocks noGrp="1"/>
          </p:cNvSpPr>
          <p:nvPr>
            <p:ph idx="1"/>
          </p:nvPr>
        </p:nvSpPr>
        <p:spPr/>
        <p:txBody>
          <a:bodyPr/>
          <a:lstStyle/>
          <a:p>
            <a:r>
              <a:rPr lang="en-US" smtClean="0"/>
              <a:t>Unsorted array: need to search through the whole array for Min/Max.</a:t>
            </a:r>
          </a:p>
          <a:p>
            <a:r>
              <a:rPr lang="en-US" smtClean="0"/>
              <a:t>Sorted array: first item is the Min, last item is the Max.</a:t>
            </a:r>
          </a:p>
          <a:p>
            <a:r>
              <a:rPr lang="en-US" smtClean="0"/>
              <a:t>No difference in finding average in sorted and unsorted arrays.</a:t>
            </a:r>
            <a:endParaRPr lang="en-US"/>
          </a:p>
        </p:txBody>
      </p:sp>
      <p:sp>
        <p:nvSpPr>
          <p:cNvPr id="4" name="Slide Number Placeholder 3"/>
          <p:cNvSpPr>
            <a:spLocks noGrp="1"/>
          </p:cNvSpPr>
          <p:nvPr>
            <p:ph type="sldNum" sz="quarter" idx="12"/>
          </p:nvPr>
        </p:nvSpPr>
        <p:spPr/>
        <p:txBody>
          <a:bodyPr/>
          <a:lstStyle/>
          <a:p>
            <a:fld id="{CA2DEB22-47F4-42F8-A5B9-DCB7FBA02218}" type="slidenum">
              <a:rPr lang="en-US" smtClean="0"/>
              <a:t>9</a:t>
            </a:fld>
            <a:endParaRPr lang="en-US"/>
          </a:p>
        </p:txBody>
      </p:sp>
    </p:spTree>
    <p:extLst>
      <p:ext uri="{BB962C8B-B14F-4D97-AF65-F5344CB8AC3E}">
        <p14:creationId xmlns:p14="http://schemas.microsoft.com/office/powerpoint/2010/main" val="16957737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2901</TotalTime>
  <Words>1267</Words>
  <Application>Microsoft Office PowerPoint</Application>
  <PresentationFormat>On-screen Show (4:3)</PresentationFormat>
  <Paragraphs>182</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Arrays</vt:lpstr>
      <vt:lpstr>More Activities/Examples</vt:lpstr>
      <vt:lpstr>More Activities/Examples</vt:lpstr>
      <vt:lpstr>Arrays in Programming</vt:lpstr>
      <vt:lpstr>Array definition in Java</vt:lpstr>
      <vt:lpstr>Problem:  Searching in unsorted array</vt:lpstr>
      <vt:lpstr>Problem:  Searching in sorted array</vt:lpstr>
      <vt:lpstr>Searching in large sorted array</vt:lpstr>
      <vt:lpstr>Problem: Finding min/max/average of array </vt:lpstr>
      <vt:lpstr>Problem: Country Store Version 4</vt:lpstr>
      <vt:lpstr>Problem: Country Store Version 5</vt:lpstr>
      <vt:lpstr>Problem:  Find 2 closest numbers in a list</vt:lpstr>
      <vt:lpstr>Problem: Thief visits a Doctor </vt:lpstr>
      <vt:lpstr>Problem: Thief visits a Doctor </vt:lpstr>
      <vt:lpstr>Thief version 1</vt:lpstr>
      <vt:lpstr>Thief version 2</vt:lpstr>
      <vt:lpstr>Thief version 3 ???</vt:lpstr>
      <vt:lpstr>Problem: version of Hangman game</vt:lpstr>
      <vt:lpstr>Methods</vt:lpstr>
      <vt:lpstr>Grocery Store Version 1</vt:lpstr>
      <vt:lpstr>Grocery Store Version 2</vt:lpstr>
      <vt:lpstr>Problem: Find winner of tic-tac-toe</vt:lpstr>
      <vt:lpstr>Problem: Verify Sudoku answer</vt:lpstr>
      <vt:lpstr>Problem: brute-force word search</vt:lpstr>
      <vt:lpstr>Word search: sample input file</vt:lpstr>
      <vt:lpstr>Word search: sample output</vt:lpstr>
      <vt:lpstr>Expanding array dynamically</vt:lpstr>
      <vt:lpstr>For more details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Programming using Java</dc:title>
  <dc:creator>Veerasamy, Jeyakesavan</dc:creator>
  <cp:lastModifiedBy>Veerasamy, Jeyakesavan</cp:lastModifiedBy>
  <cp:revision>76</cp:revision>
  <dcterms:created xsi:type="dcterms:W3CDTF">2012-07-31T14:38:14Z</dcterms:created>
  <dcterms:modified xsi:type="dcterms:W3CDTF">2012-08-14T17:30:35Z</dcterms:modified>
</cp:coreProperties>
</file>