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2" r:id="rId2"/>
    <p:sldId id="283" r:id="rId3"/>
    <p:sldId id="284" r:id="rId4"/>
    <p:sldId id="285" r:id="rId5"/>
    <p:sldId id="301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6862B-0288-4CA2-9D0D-A93ECB55DC0A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944DF-CD22-4A4E-B2E1-B9964111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4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1pPr>
            <a:lvl2pPr marL="732029" indent="-281549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2pPr>
            <a:lvl3pPr marL="1126198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3pPr>
            <a:lvl4pPr marL="1576677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4pPr>
            <a:lvl5pPr marL="2027156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5pPr>
            <a:lvl6pPr marL="247763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6pPr>
            <a:lvl7pPr marL="292811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7pPr>
            <a:lvl8pPr marL="3378594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8pPr>
            <a:lvl9pPr marL="3829073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B1473D-6DCF-4ACE-943B-779CA1EF0AA6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1pPr>
            <a:lvl2pPr marL="732029" indent="-281549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2pPr>
            <a:lvl3pPr marL="1126198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3pPr>
            <a:lvl4pPr marL="1576677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4pPr>
            <a:lvl5pPr marL="2027156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5pPr>
            <a:lvl6pPr marL="247763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6pPr>
            <a:lvl7pPr marL="292811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7pPr>
            <a:lvl8pPr marL="3378594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8pPr>
            <a:lvl9pPr marL="3829073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B03FAC-2DC2-4B7F-9FBE-2FD9F468A3E7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1pPr>
            <a:lvl2pPr marL="732029" indent="-281549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2pPr>
            <a:lvl3pPr marL="1126198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3pPr>
            <a:lvl4pPr marL="1576677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4pPr>
            <a:lvl5pPr marL="2027156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5pPr>
            <a:lvl6pPr marL="247763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6pPr>
            <a:lvl7pPr marL="292811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7pPr>
            <a:lvl8pPr marL="3378594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8pPr>
            <a:lvl9pPr marL="3829073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2A68292-3F49-4FF7-AA77-1B0F3711B961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1pPr>
            <a:lvl2pPr marL="732029" indent="-281549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2pPr>
            <a:lvl3pPr marL="1126198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3pPr>
            <a:lvl4pPr marL="1576677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4pPr>
            <a:lvl5pPr marL="2027156" indent="-225240" eaLnBrk="0" hangingPunct="0">
              <a:defRPr sz="3500">
                <a:solidFill>
                  <a:schemeClr val="tx1"/>
                </a:solidFill>
                <a:latin typeface="Times New Roman" pitchFamily="18" charset="0"/>
              </a:defRPr>
            </a:lvl5pPr>
            <a:lvl6pPr marL="247763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6pPr>
            <a:lvl7pPr marL="2928115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7pPr>
            <a:lvl8pPr marL="3378594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8pPr>
            <a:lvl9pPr marL="3829073" indent="-22524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F9571C-3D47-420C-830C-C186E1C7FA6C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2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2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72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8FDA5-BC2C-4C1B-98F9-51DFC8742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5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1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7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4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4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7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9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4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9A27-5AC8-464A-B5EB-FF81457CC780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2AB31-1A17-44A4-87DE-22315B42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9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Dr. V. Jeyakesavan: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Academia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Industry &amp;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Personal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Dad was a school teacher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B.E. (ECE) in CEG Guindy, Anna University – 1986-90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UNIX System Software Engineer, HCL Limited, Chennai, 1990-91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MS Computer Science, University of Texas at Dallas (UTD</a:t>
            </a:r>
            <a:r>
              <a:rPr lang="en-US" smtClean="0">
                <a:solidFill>
                  <a:srgbClr val="C00000"/>
                </a:solidFill>
              </a:rPr>
              <a:t>), USA, 1991-94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6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546DCC4-0B01-479F-987B-7DF7D8AEB3BE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sp>
        <p:nvSpPr>
          <p:cNvPr id="10243" name="Rectangle 1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0" hangingPunct="0"/>
            <a:endParaRPr lang="en-US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6246813"/>
            <a:ext cx="92202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 i="1"/>
              <a:t>     ________________________________________________________________________</a:t>
            </a:r>
          </a:p>
          <a:p>
            <a:pPr eaLnBrk="1" hangingPunct="1"/>
            <a:r>
              <a:rPr lang="en-US" sz="1600" b="1">
                <a:solidFill>
                  <a:srgbClr val="006600"/>
                </a:solidFill>
              </a:rPr>
              <a:t>     Department of Computer Science             Jonsson School of Engineering and Computer Science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7543800" cy="9906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2800" smtClean="0">
                <a:solidFill>
                  <a:schemeClr val="bg1"/>
                </a:solidFill>
              </a:rPr>
              <a:t>CS Department: Research Centers/Institutes</a:t>
            </a:r>
          </a:p>
        </p:txBody>
      </p:sp>
      <p:pic>
        <p:nvPicPr>
          <p:cNvPr id="10246" name="Picture 6" descr="latestesc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67200"/>
            <a:ext cx="502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7" descr="DFEPI%20logo_reg"/>
          <p:cNvSpPr>
            <a:spLocks noGrp="1" noChangeAspect="1" noChangeArrowheads="1"/>
          </p:cNvSpPr>
          <p:nvPr isPhoto="1"/>
        </p:nvSpPr>
        <p:spPr bwMode="auto">
          <a:xfrm>
            <a:off x="762000" y="1447800"/>
            <a:ext cx="1347788" cy="22098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48" name="Picture 8" descr="FinalUTDlogo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335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590800" y="1524000"/>
            <a:ext cx="5486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400"/>
              <a:t> Cyber Security and Emergency  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Preparedness Institute (DFEPI)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  (Exec. Director: Dr. Doug Harris)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- Cyber Security Research Center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  (Director: Dr. Thuraisingham)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14600" y="3775075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24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438400" y="3505200"/>
            <a:ext cx="5032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400"/>
              <a:t> Embedded Software Center (ESC)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  (Director: Dr. Farokh Bastani)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438400" y="5029200"/>
            <a:ext cx="6019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400"/>
              <a:t> Human Language Technology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Research Institute (HLTRI)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 (Director: Dr. Sanda Harabagiu)</a:t>
            </a:r>
          </a:p>
        </p:txBody>
      </p:sp>
      <p:pic>
        <p:nvPicPr>
          <p:cNvPr id="10253" name="Picture 14" descr="solidut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600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74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4DF10A-50C1-4C8E-B609-7C57A62BE8C6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0" hangingPunct="0"/>
            <a:endParaRPr lang="en-US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0" y="6246813"/>
            <a:ext cx="92202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 i="1"/>
              <a:t>     ________________________________________________________________________</a:t>
            </a:r>
          </a:p>
          <a:p>
            <a:pPr eaLnBrk="1" hangingPunct="1"/>
            <a:r>
              <a:rPr lang="en-US" sz="1600" b="1">
                <a:solidFill>
                  <a:srgbClr val="006600"/>
                </a:solidFill>
              </a:rPr>
              <a:t>     Department of Computer Science             Jonsson School of Engineering and Computer Science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467600" cy="685800"/>
          </a:xfrm>
          <a:noFill/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CS Department: Accomplishments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066800" y="1219200"/>
            <a:ext cx="7620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Ranked 29</a:t>
            </a:r>
            <a:r>
              <a:rPr lang="en-US" sz="2800" baseline="30000"/>
              <a:t>th</a:t>
            </a:r>
            <a:r>
              <a:rPr lang="en-US" sz="2800"/>
              <a:t> in UC Irvine’s publications ranking of CS graduate programs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Ranked 24</a:t>
            </a:r>
            <a:r>
              <a:rPr lang="en-US" sz="2800" baseline="30000"/>
              <a:t>th</a:t>
            </a:r>
            <a:r>
              <a:rPr lang="en-US" sz="2800"/>
              <a:t> worldwide in UC Irvine’s publications ranking of SE graduate programs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8 of our faculty hold Young Investigator awards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Top 5 producer of CS degrees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Placed 14</a:t>
            </a:r>
            <a:r>
              <a:rPr lang="en-US" sz="2800" baseline="30000"/>
              <a:t>th</a:t>
            </a:r>
            <a:r>
              <a:rPr lang="en-US" sz="2800"/>
              <a:t> worldwide in ACM Programming Competition (just behind MIT &amp; CalTech in US)</a:t>
            </a:r>
          </a:p>
          <a:p>
            <a:pPr marL="342900" indent="-342900">
              <a:spcBef>
                <a:spcPct val="20000"/>
              </a:spcBef>
            </a:pPr>
            <a:endParaRPr lang="en-US" sz="2800"/>
          </a:p>
        </p:txBody>
      </p:sp>
      <p:pic>
        <p:nvPicPr>
          <p:cNvPr id="11271" name="Picture 6" descr="solidut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600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81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389AC5-0570-4C4B-A711-8B4223BAD9BA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0" hangingPunct="0"/>
            <a:endParaRPr lang="en-US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6172200"/>
            <a:ext cx="92202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 i="1"/>
              <a:t>     ________________________________________________________________________</a:t>
            </a:r>
          </a:p>
          <a:p>
            <a:pPr eaLnBrk="1" hangingPunct="1"/>
            <a:r>
              <a:rPr lang="en-US" sz="1600" b="1">
                <a:solidFill>
                  <a:srgbClr val="006600"/>
                </a:solidFill>
              </a:rPr>
              <a:t>     Department of Computer Science             Jonsson School of Engineering and Computer Science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7543800" cy="990600"/>
          </a:xfrm>
          <a:noFill/>
        </p:spPr>
        <p:txBody>
          <a:bodyPr/>
          <a:lstStyle/>
          <a:p>
            <a:pPr algn="ctr" eaLnBrk="1" hangingPunct="1"/>
            <a:r>
              <a:rPr lang="en-US" sz="3200" smtClean="0">
                <a:solidFill>
                  <a:schemeClr val="bg1"/>
                </a:solidFill>
              </a:rPr>
              <a:t>CS Department: Distinguished Faculty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90600" y="19050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Over 55 memberships on editorial boards of computer science journals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Research expenditure over $16 million in last two years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Published 250+ papers last year</a:t>
            </a:r>
          </a:p>
          <a:p>
            <a:pPr marL="342900" indent="-342900">
              <a:lnSpc>
                <a:spcPct val="105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Involved in numerous leading technical conferences as conference chairs or program committee chairs/members</a:t>
            </a:r>
          </a:p>
        </p:txBody>
      </p:sp>
      <p:pic>
        <p:nvPicPr>
          <p:cNvPr id="12295" name="Picture 8" descr="solidut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600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37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Dr. V. Jeyakesavan: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 Academia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Industry &amp;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Personal 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Telecom Software Engineer, Northern Telecom, Dallas, 1994-97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Ph.D. Computer Science (part-time), University of Texas at Dallas (UTD), 1994-99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Technical Lead, Samsung Telecom, 1997-2010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Got married in 1998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Adjunct Faculty, UTD CS department, 1999-2002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Online Adjunct Faculty in several online universities from 2000</a:t>
            </a:r>
          </a:p>
        </p:txBody>
      </p:sp>
    </p:spTree>
    <p:extLst>
      <p:ext uri="{BB962C8B-B14F-4D97-AF65-F5344CB8AC3E}">
        <p14:creationId xmlns:p14="http://schemas.microsoft.com/office/powerpoint/2010/main" val="149725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V. Jeyakesavan: 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 Academia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Industry &amp;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Personal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Adjunct Faculty, Southern Methodist University, 2010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Sr. Lecturer (full-time), UTD Computer Science, 2010-present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2 daughters: Nila (8) and </a:t>
            </a:r>
            <a:r>
              <a:rPr lang="en-US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Chinmayee (5)</a:t>
            </a:r>
            <a:endParaRPr lang="en-US" dirty="0" smtClean="0">
              <a:solidFill>
                <a:schemeClr val="accent3">
                  <a:lumMod val="50000"/>
                </a:schemeClr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Passionate about teaching – happy to share ideas to improve teaching quality </a:t>
            </a:r>
            <a:r>
              <a:rPr lang="en-US" smtClean="0">
                <a:solidFill>
                  <a:srgbClr val="002060"/>
                </a:solidFill>
                <a:sym typeface="Wingdings" pitchFamily="2" charset="2"/>
              </a:rPr>
              <a:t>in colleges</a:t>
            </a:r>
            <a:endParaRPr lang="en-US" dirty="0" smtClean="0">
              <a:solidFill>
                <a:srgbClr val="00206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55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V. Jeyakesavan: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18 years experience as Software Engineer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12 years of teaching experience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367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Education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627259"/>
              </p:ext>
            </p:extLst>
          </p:nvPr>
        </p:nvGraphicFramePr>
        <p:xfrm>
          <a:off x="457201" y="1523997"/>
          <a:ext cx="7924799" cy="3988992"/>
        </p:xfrm>
        <a:graphic>
          <a:graphicData uri="http://schemas.openxmlformats.org/drawingml/2006/table">
            <a:tbl>
              <a:tblPr/>
              <a:tblGrid>
                <a:gridCol w="2209799"/>
                <a:gridCol w="5715000"/>
              </a:tblGrid>
              <a:tr h="51686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B.E. (ECE)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College of Engineering Guindy, Anna University, Chennai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6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9th - 12th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St. Xaviers Hr Sec School, Palayamkottai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6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8th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Govt Hr Sec School, P.Ramachandrapuram, village near Srivilliputtur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6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6th &amp; 7th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Nadar Hr Sec School, Rajapalayam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6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5th  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AKDR Elementary School, Rajapalayam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6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1st - 4th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effectLst/>
                          <a:latin typeface="verdana"/>
                        </a:rPr>
                        <a:t>Kasturi (Govt) Primary School, P.Ramachandrapuram, village near Srivilliputtur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65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University </a:t>
            </a:r>
            <a:r>
              <a:rPr lang="en-US" dirty="0" smtClean="0"/>
              <a:t>of Texas at Dallas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Erik Jonsson School of Engineering and </a:t>
            </a:r>
            <a:r>
              <a:rPr lang="en-US" smtClean="0"/>
              <a:t>Computer Science</a:t>
            </a:r>
            <a:endParaRPr lang="en-US" dirty="0" smtClean="0"/>
          </a:p>
          <a:p>
            <a:r>
              <a:rPr lang="en-US" dirty="0" smtClean="0"/>
              <a:t>Surrounded </a:t>
            </a:r>
            <a:r>
              <a:rPr lang="en-US" smtClean="0"/>
              <a:t>by 1000s </a:t>
            </a:r>
            <a:r>
              <a:rPr lang="en-US" dirty="0" smtClean="0"/>
              <a:t>of companies in Dallas-Fort Worth metroplex </a:t>
            </a:r>
          </a:p>
          <a:p>
            <a:r>
              <a:rPr lang="en-US" dirty="0" smtClean="0"/>
              <a:t>Students can get internships right after 2 semesters and continue studies </a:t>
            </a:r>
            <a:r>
              <a:rPr lang="en-US" smtClean="0"/>
              <a:t>in parallel.</a:t>
            </a:r>
          </a:p>
          <a:p>
            <a:r>
              <a:rPr lang="en-US" smtClean="0"/>
              <a:t>Most graduate students “graduate debt-free”!</a:t>
            </a:r>
            <a:endParaRPr lang="en-US" dirty="0" smtClean="0"/>
          </a:p>
          <a:p>
            <a:r>
              <a:rPr lang="en-US" smtClean="0"/>
              <a:t>We have well-ranked management school too.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0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" y="777240"/>
            <a:ext cx="8694420" cy="608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mtClean="0"/>
              <a:t>Dallas-Ft. Worth metroplex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2743200"/>
            <a:ext cx="2286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6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UT Dallas: Indian connection!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More than &gt;50% CS faculty are Indian.</a:t>
            </a:r>
          </a:p>
          <a:p>
            <a:r>
              <a:rPr lang="en-US" smtClean="0"/>
              <a:t>Around 60% of graduate students are Indian.</a:t>
            </a:r>
          </a:p>
          <a:p>
            <a:r>
              <a:rPr lang="en-US" smtClean="0"/>
              <a:t>Management school is named after an Indian: </a:t>
            </a:r>
            <a:r>
              <a:rPr lang="en-US"/>
              <a:t>Naveen Jindal School of </a:t>
            </a:r>
            <a:r>
              <a:rPr lang="en-US" smtClean="0"/>
              <a:t>Management!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A9FEFA-7023-4C92-9C2B-675CAB050165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0" hangingPunct="0"/>
            <a:endParaRPr lang="en-US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6246813"/>
            <a:ext cx="92202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 i="1"/>
              <a:t>     ________________________________________________________________________</a:t>
            </a:r>
          </a:p>
          <a:p>
            <a:pPr eaLnBrk="1" hangingPunct="1"/>
            <a:r>
              <a:rPr lang="en-US" sz="1600" b="1">
                <a:solidFill>
                  <a:srgbClr val="006600"/>
                </a:solidFill>
              </a:rPr>
              <a:t>     Department of Computer Science             Jonsson School of Engineering and Computer Science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7239000" cy="914400"/>
          </a:xfrm>
          <a:noFill/>
        </p:spPr>
        <p:txBody>
          <a:bodyPr/>
          <a:lstStyle/>
          <a:p>
            <a:pPr algn="ctr" eaLnBrk="1" hangingPunct="1"/>
            <a:r>
              <a:rPr lang="en-US" sz="4000" smtClean="0">
                <a:solidFill>
                  <a:schemeClr val="bg1"/>
                </a:solidFill>
              </a:rPr>
              <a:t>CS Department: Highlights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62000" y="12954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 UTD CS dept started as a small program within the Mathematical Sciences in the 70s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FF0000"/>
                </a:solidFill>
              </a:rPr>
              <a:t>One of the largest CS dept’s in the US today</a:t>
            </a:r>
            <a:endParaRPr lang="en-US" sz="2800"/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55 faculty members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120+ Research and Teaching Assistants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 15   Staff members including 4 Tech. Support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1500+ Students (130 Ph.D. +700 MS +720 BS)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Full range of programs in CS, SE and TE: </a:t>
            </a:r>
          </a:p>
          <a:p>
            <a:pPr marL="1257300" lvl="2" indent="-342900">
              <a:lnSpc>
                <a:spcPct val="110000"/>
              </a:lnSpc>
              <a:spcBef>
                <a:spcPct val="20000"/>
              </a:spcBef>
            </a:pPr>
            <a:r>
              <a:rPr lang="en-US" sz="2800"/>
              <a:t>-- BS, MS and Ph.D.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3200"/>
              <a:t>  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pic>
        <p:nvPicPr>
          <p:cNvPr id="9223" name="Picture 8" descr="solidut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600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36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664</Words>
  <Application>Microsoft Office PowerPoint</Application>
  <PresentationFormat>On-screen Show (4:3)</PresentationFormat>
  <Paragraphs>94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Dr. V. Jeyakesavan: Academia, Industry &amp; Personal</vt:lpstr>
      <vt:lpstr>Dr. V. Jeyakesavan:  Academia, Industry &amp; Personal …</vt:lpstr>
      <vt:lpstr>Dr. V. Jeyakesavan:   Academia, Industry &amp; Personal …</vt:lpstr>
      <vt:lpstr>Dr. V. Jeyakesavan: Summary</vt:lpstr>
      <vt:lpstr>Background: Education</vt:lpstr>
      <vt:lpstr>University of Texas at Dallas</vt:lpstr>
      <vt:lpstr>Dallas-Ft. Worth metroplex</vt:lpstr>
      <vt:lpstr>UT Dallas: Indian connection!</vt:lpstr>
      <vt:lpstr>CS Department: Highlights</vt:lpstr>
      <vt:lpstr> CS Department: Research Centers/Institutes</vt:lpstr>
      <vt:lpstr>CS Department: Accomplishments</vt:lpstr>
      <vt:lpstr>CS Department: Distinguished Faculty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Android application</dc:title>
  <dc:creator>Veerasamy, Jeyakesavan</dc:creator>
  <cp:lastModifiedBy>Veerasamy, Jeyakesavan</cp:lastModifiedBy>
  <cp:revision>36</cp:revision>
  <dcterms:created xsi:type="dcterms:W3CDTF">2011-12-24T00:55:44Z</dcterms:created>
  <dcterms:modified xsi:type="dcterms:W3CDTF">2012-08-01T21:00:17Z</dcterms:modified>
</cp:coreProperties>
</file>